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346" r:id="rId5"/>
    <p:sldId id="431" r:id="rId6"/>
    <p:sldId id="436" r:id="rId7"/>
    <p:sldId id="402" r:id="rId8"/>
    <p:sldId id="401" r:id="rId9"/>
    <p:sldId id="404" r:id="rId10"/>
    <p:sldId id="437" r:id="rId11"/>
    <p:sldId id="442" r:id="rId12"/>
    <p:sldId id="444" r:id="rId13"/>
    <p:sldId id="439" r:id="rId14"/>
    <p:sldId id="445" r:id="rId15"/>
    <p:sldId id="440" r:id="rId16"/>
    <p:sldId id="301" r:id="rId17"/>
    <p:sldId id="298" r:id="rId18"/>
    <p:sldId id="297" r:id="rId19"/>
    <p:sldId id="296" r:id="rId20"/>
    <p:sldId id="295" r:id="rId21"/>
    <p:sldId id="300" r:id="rId22"/>
    <p:sldId id="294" r:id="rId23"/>
    <p:sldId id="306" r:id="rId24"/>
    <p:sldId id="305" r:id="rId25"/>
    <p:sldId id="304" r:id="rId26"/>
    <p:sldId id="303" r:id="rId27"/>
    <p:sldId id="302" r:id="rId28"/>
    <p:sldId id="310" r:id="rId29"/>
    <p:sldId id="311" r:id="rId30"/>
    <p:sldId id="309" r:id="rId31"/>
    <p:sldId id="307" r:id="rId32"/>
    <p:sldId id="308" r:id="rId33"/>
    <p:sldId id="313" r:id="rId34"/>
    <p:sldId id="314" r:id="rId35"/>
    <p:sldId id="443" r:id="rId36"/>
    <p:sldId id="315" r:id="rId37"/>
    <p:sldId id="319" r:id="rId38"/>
    <p:sldId id="316" r:id="rId39"/>
    <p:sldId id="321" r:id="rId40"/>
    <p:sldId id="323" r:id="rId41"/>
    <p:sldId id="322" r:id="rId42"/>
    <p:sldId id="325" r:id="rId43"/>
    <p:sldId id="324" r:id="rId44"/>
    <p:sldId id="320" r:id="rId45"/>
    <p:sldId id="326" r:id="rId46"/>
    <p:sldId id="441"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1F17"/>
    <a:srgbClr val="A7FF00"/>
    <a:srgbClr val="000644"/>
    <a:srgbClr val="B8A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86DF35-08C0-47C1-93B4-41B9F3832132}" v="5" dt="2021-10-07T08:28:24.471"/>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27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2933e1d2-70ff-47b3-ad61-d61e32fda646" providerId="ADAL" clId="{A586DF35-08C0-47C1-93B4-41B9F3832132}"/>
    <pc:docChg chg="undo custSel addSld delSld modSld">
      <pc:chgData name="Stijn Weijermars" userId="2933e1d2-70ff-47b3-ad61-d61e32fda646" providerId="ADAL" clId="{A586DF35-08C0-47C1-93B4-41B9F3832132}" dt="2021-10-07T08:28:31.549" v="199" actId="20577"/>
      <pc:docMkLst>
        <pc:docMk/>
      </pc:docMkLst>
      <pc:sldChg chg="modSp mod">
        <pc:chgData name="Stijn Weijermars" userId="2933e1d2-70ff-47b3-ad61-d61e32fda646" providerId="ADAL" clId="{A586DF35-08C0-47C1-93B4-41B9F3832132}" dt="2021-10-06T15:08:13.030" v="32" actId="1076"/>
        <pc:sldMkLst>
          <pc:docMk/>
          <pc:sldMk cId="2934698607" sldId="295"/>
        </pc:sldMkLst>
        <pc:picChg chg="mod">
          <ac:chgData name="Stijn Weijermars" userId="2933e1d2-70ff-47b3-ad61-d61e32fda646" providerId="ADAL" clId="{A586DF35-08C0-47C1-93B4-41B9F3832132}" dt="2021-10-06T15:08:13.030" v="32" actId="1076"/>
          <ac:picMkLst>
            <pc:docMk/>
            <pc:sldMk cId="2934698607" sldId="295"/>
            <ac:picMk id="5" creationId="{F96127D6-9705-4035-B399-C05775EDD0E4}"/>
          </ac:picMkLst>
        </pc:picChg>
      </pc:sldChg>
      <pc:sldChg chg="modSp mod">
        <pc:chgData name="Stijn Weijermars" userId="2933e1d2-70ff-47b3-ad61-d61e32fda646" providerId="ADAL" clId="{A586DF35-08C0-47C1-93B4-41B9F3832132}" dt="2021-10-06T15:08:24.021" v="34" actId="1076"/>
        <pc:sldMkLst>
          <pc:docMk/>
          <pc:sldMk cId="955066501" sldId="296"/>
        </pc:sldMkLst>
        <pc:picChg chg="mod">
          <ac:chgData name="Stijn Weijermars" userId="2933e1d2-70ff-47b3-ad61-d61e32fda646" providerId="ADAL" clId="{A586DF35-08C0-47C1-93B4-41B9F3832132}" dt="2021-10-06T15:08:24.021" v="34" actId="1076"/>
          <ac:picMkLst>
            <pc:docMk/>
            <pc:sldMk cId="955066501" sldId="296"/>
            <ac:picMk id="5" creationId="{A48B8A02-5227-47C5-BFCC-F259D87DA19A}"/>
          </ac:picMkLst>
        </pc:picChg>
      </pc:sldChg>
      <pc:sldChg chg="modSp mod">
        <pc:chgData name="Stijn Weijermars" userId="2933e1d2-70ff-47b3-ad61-d61e32fda646" providerId="ADAL" clId="{A586DF35-08C0-47C1-93B4-41B9F3832132}" dt="2021-10-06T15:08:04.838" v="30" actId="14100"/>
        <pc:sldMkLst>
          <pc:docMk/>
          <pc:sldMk cId="2753675230" sldId="297"/>
        </pc:sldMkLst>
        <pc:picChg chg="mod">
          <ac:chgData name="Stijn Weijermars" userId="2933e1d2-70ff-47b3-ad61-d61e32fda646" providerId="ADAL" clId="{A586DF35-08C0-47C1-93B4-41B9F3832132}" dt="2021-10-06T15:08:04.838" v="30" actId="14100"/>
          <ac:picMkLst>
            <pc:docMk/>
            <pc:sldMk cId="2753675230" sldId="297"/>
            <ac:picMk id="5" creationId="{E253A1B0-7F72-469E-BDDE-73DB89CF99F8}"/>
          </ac:picMkLst>
        </pc:picChg>
      </pc:sldChg>
      <pc:sldChg chg="modSp mod">
        <pc:chgData name="Stijn Weijermars" userId="2933e1d2-70ff-47b3-ad61-d61e32fda646" providerId="ADAL" clId="{A586DF35-08C0-47C1-93B4-41B9F3832132}" dt="2021-10-06T15:08:50.741" v="39" actId="1076"/>
        <pc:sldMkLst>
          <pc:docMk/>
          <pc:sldMk cId="1234891219" sldId="298"/>
        </pc:sldMkLst>
        <pc:picChg chg="mod modCrop">
          <ac:chgData name="Stijn Weijermars" userId="2933e1d2-70ff-47b3-ad61-d61e32fda646" providerId="ADAL" clId="{A586DF35-08C0-47C1-93B4-41B9F3832132}" dt="2021-10-06T15:08:50.741" v="39" actId="1076"/>
          <ac:picMkLst>
            <pc:docMk/>
            <pc:sldMk cId="1234891219" sldId="298"/>
            <ac:picMk id="5" creationId="{9D15A005-2FBF-40FD-9D9A-268DA3002464}"/>
          </ac:picMkLst>
        </pc:picChg>
      </pc:sldChg>
      <pc:sldChg chg="modSp mod">
        <pc:chgData name="Stijn Weijermars" userId="2933e1d2-70ff-47b3-ad61-d61e32fda646" providerId="ADAL" clId="{A586DF35-08C0-47C1-93B4-41B9F3832132}" dt="2021-10-06T15:20:02.992" v="167" actId="1076"/>
        <pc:sldMkLst>
          <pc:docMk/>
          <pc:sldMk cId="811004217" sldId="300"/>
        </pc:sldMkLst>
        <pc:picChg chg="mod">
          <ac:chgData name="Stijn Weijermars" userId="2933e1d2-70ff-47b3-ad61-d61e32fda646" providerId="ADAL" clId="{A586DF35-08C0-47C1-93B4-41B9F3832132}" dt="2021-10-06T15:20:02.992" v="167" actId="1076"/>
          <ac:picMkLst>
            <pc:docMk/>
            <pc:sldMk cId="811004217" sldId="300"/>
            <ac:picMk id="5" creationId="{E95C331A-B4C4-4F94-829E-45BA28555ECD}"/>
          </ac:picMkLst>
        </pc:picChg>
      </pc:sldChg>
      <pc:sldChg chg="modSp mod">
        <pc:chgData name="Stijn Weijermars" userId="2933e1d2-70ff-47b3-ad61-d61e32fda646" providerId="ADAL" clId="{A586DF35-08C0-47C1-93B4-41B9F3832132}" dt="2021-10-06T15:09:14.525" v="44" actId="14100"/>
        <pc:sldMkLst>
          <pc:docMk/>
          <pc:sldMk cId="1450614088" sldId="301"/>
        </pc:sldMkLst>
        <pc:picChg chg="mod modCrop">
          <ac:chgData name="Stijn Weijermars" userId="2933e1d2-70ff-47b3-ad61-d61e32fda646" providerId="ADAL" clId="{A586DF35-08C0-47C1-93B4-41B9F3832132}" dt="2021-10-06T15:09:14.525" v="44" actId="14100"/>
          <ac:picMkLst>
            <pc:docMk/>
            <pc:sldMk cId="1450614088" sldId="301"/>
            <ac:picMk id="5" creationId="{0A3D9C48-DE11-4700-A193-F0C7E19B24C3}"/>
          </ac:picMkLst>
        </pc:picChg>
      </pc:sldChg>
      <pc:sldChg chg="modSp mod">
        <pc:chgData name="Stijn Weijermars" userId="2933e1d2-70ff-47b3-ad61-d61e32fda646" providerId="ADAL" clId="{A586DF35-08C0-47C1-93B4-41B9F3832132}" dt="2021-10-06T15:07:06.422" v="22" actId="732"/>
        <pc:sldMkLst>
          <pc:docMk/>
          <pc:sldMk cId="1718477154" sldId="303"/>
        </pc:sldMkLst>
        <pc:picChg chg="mod modCrop">
          <ac:chgData name="Stijn Weijermars" userId="2933e1d2-70ff-47b3-ad61-d61e32fda646" providerId="ADAL" clId="{A586DF35-08C0-47C1-93B4-41B9F3832132}" dt="2021-10-06T15:07:06.422" v="22" actId="732"/>
          <ac:picMkLst>
            <pc:docMk/>
            <pc:sldMk cId="1718477154" sldId="303"/>
            <ac:picMk id="5" creationId="{65FA3B99-5123-4D36-A601-81784365E0B3}"/>
          </ac:picMkLst>
        </pc:picChg>
      </pc:sldChg>
      <pc:sldChg chg="modSp mod">
        <pc:chgData name="Stijn Weijermars" userId="2933e1d2-70ff-47b3-ad61-d61e32fda646" providerId="ADAL" clId="{A586DF35-08C0-47C1-93B4-41B9F3832132}" dt="2021-10-06T15:00:54.398" v="15" actId="732"/>
        <pc:sldMkLst>
          <pc:docMk/>
          <pc:sldMk cId="2600870035" sldId="304"/>
        </pc:sldMkLst>
        <pc:picChg chg="mod modCrop">
          <ac:chgData name="Stijn Weijermars" userId="2933e1d2-70ff-47b3-ad61-d61e32fda646" providerId="ADAL" clId="{A586DF35-08C0-47C1-93B4-41B9F3832132}" dt="2021-10-06T15:00:54.398" v="15" actId="732"/>
          <ac:picMkLst>
            <pc:docMk/>
            <pc:sldMk cId="2600870035" sldId="304"/>
            <ac:picMk id="5" creationId="{F2D63B24-6BF7-4DE5-AC72-92C58413F6EB}"/>
          </ac:picMkLst>
        </pc:picChg>
      </pc:sldChg>
      <pc:sldChg chg="modSp mod">
        <pc:chgData name="Stijn Weijermars" userId="2933e1d2-70ff-47b3-ad61-d61e32fda646" providerId="ADAL" clId="{A586DF35-08C0-47C1-93B4-41B9F3832132}" dt="2021-10-06T15:07:20.317" v="24" actId="1076"/>
        <pc:sldMkLst>
          <pc:docMk/>
          <pc:sldMk cId="3880868199" sldId="305"/>
        </pc:sldMkLst>
        <pc:picChg chg="mod">
          <ac:chgData name="Stijn Weijermars" userId="2933e1d2-70ff-47b3-ad61-d61e32fda646" providerId="ADAL" clId="{A586DF35-08C0-47C1-93B4-41B9F3832132}" dt="2021-10-06T15:07:20.317" v="24" actId="1076"/>
          <ac:picMkLst>
            <pc:docMk/>
            <pc:sldMk cId="3880868199" sldId="305"/>
            <ac:picMk id="5" creationId="{AA3BEF08-8690-4049-934C-5A32281B6E0D}"/>
          </ac:picMkLst>
        </pc:picChg>
      </pc:sldChg>
      <pc:sldChg chg="modSp mod">
        <pc:chgData name="Stijn Weijermars" userId="2933e1d2-70ff-47b3-ad61-d61e32fda646" providerId="ADAL" clId="{A586DF35-08C0-47C1-93B4-41B9F3832132}" dt="2021-10-06T15:07:30.894" v="27" actId="14100"/>
        <pc:sldMkLst>
          <pc:docMk/>
          <pc:sldMk cId="2499328691" sldId="306"/>
        </pc:sldMkLst>
        <pc:picChg chg="mod">
          <ac:chgData name="Stijn Weijermars" userId="2933e1d2-70ff-47b3-ad61-d61e32fda646" providerId="ADAL" clId="{A586DF35-08C0-47C1-93B4-41B9F3832132}" dt="2021-10-06T15:07:30.894" v="27" actId="14100"/>
          <ac:picMkLst>
            <pc:docMk/>
            <pc:sldMk cId="2499328691" sldId="306"/>
            <ac:picMk id="5" creationId="{82B184A2-819E-43DD-8804-5F654EAF35C2}"/>
          </ac:picMkLst>
        </pc:picChg>
      </pc:sldChg>
      <pc:sldChg chg="modSp mod">
        <pc:chgData name="Stijn Weijermars" userId="2933e1d2-70ff-47b3-ad61-d61e32fda646" providerId="ADAL" clId="{A586DF35-08C0-47C1-93B4-41B9F3832132}" dt="2021-10-06T15:02:09.823" v="17" actId="1076"/>
        <pc:sldMkLst>
          <pc:docMk/>
          <pc:sldMk cId="2366441629" sldId="309"/>
        </pc:sldMkLst>
        <pc:picChg chg="mod">
          <ac:chgData name="Stijn Weijermars" userId="2933e1d2-70ff-47b3-ad61-d61e32fda646" providerId="ADAL" clId="{A586DF35-08C0-47C1-93B4-41B9F3832132}" dt="2021-10-06T15:02:09.823" v="17" actId="1076"/>
          <ac:picMkLst>
            <pc:docMk/>
            <pc:sldMk cId="2366441629" sldId="309"/>
            <ac:picMk id="5" creationId="{26614DA6-C110-4115-88B3-DFDE1EDD306F}"/>
          </ac:picMkLst>
        </pc:picChg>
      </pc:sldChg>
      <pc:sldChg chg="modSp mod">
        <pc:chgData name="Stijn Weijermars" userId="2933e1d2-70ff-47b3-ad61-d61e32fda646" providerId="ADAL" clId="{A586DF35-08C0-47C1-93B4-41B9F3832132}" dt="2021-10-06T15:13:37.158" v="46" actId="1076"/>
        <pc:sldMkLst>
          <pc:docMk/>
          <pc:sldMk cId="2172339976" sldId="314"/>
        </pc:sldMkLst>
        <pc:picChg chg="mod">
          <ac:chgData name="Stijn Weijermars" userId="2933e1d2-70ff-47b3-ad61-d61e32fda646" providerId="ADAL" clId="{A586DF35-08C0-47C1-93B4-41B9F3832132}" dt="2021-10-06T15:13:37.158" v="46" actId="1076"/>
          <ac:picMkLst>
            <pc:docMk/>
            <pc:sldMk cId="2172339976" sldId="314"/>
            <ac:picMk id="5" creationId="{2661BBC8-E5CD-4B2F-82BA-B31A84902922}"/>
          </ac:picMkLst>
        </pc:picChg>
      </pc:sldChg>
      <pc:sldChg chg="modSp mod">
        <pc:chgData name="Stijn Weijermars" userId="2933e1d2-70ff-47b3-ad61-d61e32fda646" providerId="ADAL" clId="{A586DF35-08C0-47C1-93B4-41B9F3832132}" dt="2021-10-06T15:17:08.303" v="124" actId="1076"/>
        <pc:sldMkLst>
          <pc:docMk/>
          <pc:sldMk cId="2167363177" sldId="319"/>
        </pc:sldMkLst>
        <pc:picChg chg="mod">
          <ac:chgData name="Stijn Weijermars" userId="2933e1d2-70ff-47b3-ad61-d61e32fda646" providerId="ADAL" clId="{A586DF35-08C0-47C1-93B4-41B9F3832132}" dt="2021-10-06T15:17:08.303" v="124" actId="1076"/>
          <ac:picMkLst>
            <pc:docMk/>
            <pc:sldMk cId="2167363177" sldId="319"/>
            <ac:picMk id="5" creationId="{18474E0E-D61B-40C5-8FFA-CF8C1F8EB24C}"/>
          </ac:picMkLst>
        </pc:picChg>
      </pc:sldChg>
      <pc:sldChg chg="modSp mod">
        <pc:chgData name="Stijn Weijermars" userId="2933e1d2-70ff-47b3-ad61-d61e32fda646" providerId="ADAL" clId="{A586DF35-08C0-47C1-93B4-41B9F3832132}" dt="2021-10-06T15:19:15.760" v="156" actId="732"/>
        <pc:sldMkLst>
          <pc:docMk/>
          <pc:sldMk cId="2506639734" sldId="320"/>
        </pc:sldMkLst>
        <pc:picChg chg="mod modCrop">
          <ac:chgData name="Stijn Weijermars" userId="2933e1d2-70ff-47b3-ad61-d61e32fda646" providerId="ADAL" clId="{A586DF35-08C0-47C1-93B4-41B9F3832132}" dt="2021-10-06T15:19:15.760" v="156" actId="732"/>
          <ac:picMkLst>
            <pc:docMk/>
            <pc:sldMk cId="2506639734" sldId="320"/>
            <ac:picMk id="5" creationId="{1D2956C5-E9A9-4066-88CA-69B872B46533}"/>
          </ac:picMkLst>
        </pc:picChg>
      </pc:sldChg>
      <pc:sldChg chg="modSp mod">
        <pc:chgData name="Stijn Weijermars" userId="2933e1d2-70ff-47b3-ad61-d61e32fda646" providerId="ADAL" clId="{A586DF35-08C0-47C1-93B4-41B9F3832132}" dt="2021-10-06T15:17:55.088" v="128" actId="732"/>
        <pc:sldMkLst>
          <pc:docMk/>
          <pc:sldMk cId="1833380552" sldId="322"/>
        </pc:sldMkLst>
        <pc:picChg chg="mod modCrop">
          <ac:chgData name="Stijn Weijermars" userId="2933e1d2-70ff-47b3-ad61-d61e32fda646" providerId="ADAL" clId="{A586DF35-08C0-47C1-93B4-41B9F3832132}" dt="2021-10-06T15:17:55.088" v="128" actId="732"/>
          <ac:picMkLst>
            <pc:docMk/>
            <pc:sldMk cId="1833380552" sldId="322"/>
            <ac:picMk id="5" creationId="{E3E2B5CD-72EA-458E-A774-95ACC635BF46}"/>
          </ac:picMkLst>
        </pc:picChg>
      </pc:sldChg>
      <pc:sldChg chg="modSp mod">
        <pc:chgData name="Stijn Weijermars" userId="2933e1d2-70ff-47b3-ad61-d61e32fda646" providerId="ADAL" clId="{A586DF35-08C0-47C1-93B4-41B9F3832132}" dt="2021-10-06T15:17:41.568" v="126" actId="732"/>
        <pc:sldMkLst>
          <pc:docMk/>
          <pc:sldMk cId="3218597620" sldId="323"/>
        </pc:sldMkLst>
        <pc:picChg chg="mod modCrop">
          <ac:chgData name="Stijn Weijermars" userId="2933e1d2-70ff-47b3-ad61-d61e32fda646" providerId="ADAL" clId="{A586DF35-08C0-47C1-93B4-41B9F3832132}" dt="2021-10-06T15:17:41.568" v="126" actId="732"/>
          <ac:picMkLst>
            <pc:docMk/>
            <pc:sldMk cId="3218597620" sldId="323"/>
            <ac:picMk id="5" creationId="{770F3251-8C16-4EA4-9C15-29281483F2F7}"/>
          </ac:picMkLst>
        </pc:picChg>
      </pc:sldChg>
      <pc:sldChg chg="modSp mod">
        <pc:chgData name="Stijn Weijermars" userId="2933e1d2-70ff-47b3-ad61-d61e32fda646" providerId="ADAL" clId="{A586DF35-08C0-47C1-93B4-41B9F3832132}" dt="2021-10-06T15:19:03.119" v="154" actId="1076"/>
        <pc:sldMkLst>
          <pc:docMk/>
          <pc:sldMk cId="1973623817" sldId="324"/>
        </pc:sldMkLst>
        <pc:picChg chg="mod modCrop">
          <ac:chgData name="Stijn Weijermars" userId="2933e1d2-70ff-47b3-ad61-d61e32fda646" providerId="ADAL" clId="{A586DF35-08C0-47C1-93B4-41B9F3832132}" dt="2021-10-06T15:19:03.119" v="154" actId="1076"/>
          <ac:picMkLst>
            <pc:docMk/>
            <pc:sldMk cId="1973623817" sldId="324"/>
            <ac:picMk id="5" creationId="{23DA47BC-7BC6-4E25-8E75-019050DE1D85}"/>
          </ac:picMkLst>
        </pc:picChg>
      </pc:sldChg>
      <pc:sldChg chg="modSp mod">
        <pc:chgData name="Stijn Weijermars" userId="2933e1d2-70ff-47b3-ad61-d61e32fda646" providerId="ADAL" clId="{A586DF35-08C0-47C1-93B4-41B9F3832132}" dt="2021-10-06T15:18:28.908" v="147" actId="20577"/>
        <pc:sldMkLst>
          <pc:docMk/>
          <pc:sldMk cId="3078187522" sldId="325"/>
        </pc:sldMkLst>
        <pc:spChg chg="mod">
          <ac:chgData name="Stijn Weijermars" userId="2933e1d2-70ff-47b3-ad61-d61e32fda646" providerId="ADAL" clId="{A586DF35-08C0-47C1-93B4-41B9F3832132}" dt="2021-10-06T15:18:28.908" v="147" actId="20577"/>
          <ac:spMkLst>
            <pc:docMk/>
            <pc:sldMk cId="3078187522" sldId="325"/>
            <ac:spMk id="2" creationId="{C73505D1-35FC-4DB6-9323-2D528E4DA9BD}"/>
          </ac:spMkLst>
        </pc:spChg>
        <pc:picChg chg="mod modCrop">
          <ac:chgData name="Stijn Weijermars" userId="2933e1d2-70ff-47b3-ad61-d61e32fda646" providerId="ADAL" clId="{A586DF35-08C0-47C1-93B4-41B9F3832132}" dt="2021-10-06T15:18:19.471" v="132" actId="1076"/>
          <ac:picMkLst>
            <pc:docMk/>
            <pc:sldMk cId="3078187522" sldId="325"/>
            <ac:picMk id="5" creationId="{A61994CA-290D-4FD3-AC2B-952F0CC1EA01}"/>
          </ac:picMkLst>
        </pc:picChg>
      </pc:sldChg>
      <pc:sldChg chg="modSp mod">
        <pc:chgData name="Stijn Weijermars" userId="2933e1d2-70ff-47b3-ad61-d61e32fda646" providerId="ADAL" clId="{A586DF35-08C0-47C1-93B4-41B9F3832132}" dt="2021-10-06T15:19:26.255" v="159" actId="14100"/>
        <pc:sldMkLst>
          <pc:docMk/>
          <pc:sldMk cId="393467011" sldId="326"/>
        </pc:sldMkLst>
        <pc:picChg chg="mod">
          <ac:chgData name="Stijn Weijermars" userId="2933e1d2-70ff-47b3-ad61-d61e32fda646" providerId="ADAL" clId="{A586DF35-08C0-47C1-93B4-41B9F3832132}" dt="2021-10-06T15:19:26.255" v="159" actId="14100"/>
          <ac:picMkLst>
            <pc:docMk/>
            <pc:sldMk cId="393467011" sldId="326"/>
            <ac:picMk id="5" creationId="{7409B115-E555-4000-B2EE-7AEDE61F866E}"/>
          </ac:picMkLst>
        </pc:picChg>
      </pc:sldChg>
      <pc:sldChg chg="modSp mod">
        <pc:chgData name="Stijn Weijermars" userId="2933e1d2-70ff-47b3-ad61-d61e32fda646" providerId="ADAL" clId="{A586DF35-08C0-47C1-93B4-41B9F3832132}" dt="2021-10-06T14:57:06.045" v="11" actId="20577"/>
        <pc:sldMkLst>
          <pc:docMk/>
          <pc:sldMk cId="163694343" sldId="346"/>
        </pc:sldMkLst>
        <pc:spChg chg="mod">
          <ac:chgData name="Stijn Weijermars" userId="2933e1d2-70ff-47b3-ad61-d61e32fda646" providerId="ADAL" clId="{A586DF35-08C0-47C1-93B4-41B9F3832132}" dt="2021-10-06T14:57:06.045" v="11" actId="20577"/>
          <ac:spMkLst>
            <pc:docMk/>
            <pc:sldMk cId="163694343" sldId="346"/>
            <ac:spMk id="6" creationId="{CDB1A3C0-56B0-4A77-BF10-AD535F6312BC}"/>
          </ac:spMkLst>
        </pc:spChg>
      </pc:sldChg>
      <pc:sldChg chg="del">
        <pc:chgData name="Stijn Weijermars" userId="2933e1d2-70ff-47b3-ad61-d61e32fda646" providerId="ADAL" clId="{A586DF35-08C0-47C1-93B4-41B9F3832132}" dt="2021-10-06T15:05:03.505" v="18" actId="2696"/>
        <pc:sldMkLst>
          <pc:docMk/>
          <pc:sldMk cId="638500552" sldId="365"/>
        </pc:sldMkLst>
      </pc:sldChg>
      <pc:sldChg chg="del">
        <pc:chgData name="Stijn Weijermars" userId="2933e1d2-70ff-47b3-ad61-d61e32fda646" providerId="ADAL" clId="{A586DF35-08C0-47C1-93B4-41B9F3832132}" dt="2021-10-06T15:05:03.505" v="18" actId="2696"/>
        <pc:sldMkLst>
          <pc:docMk/>
          <pc:sldMk cId="3864781474" sldId="366"/>
        </pc:sldMkLst>
      </pc:sldChg>
      <pc:sldChg chg="del">
        <pc:chgData name="Stijn Weijermars" userId="2933e1d2-70ff-47b3-ad61-d61e32fda646" providerId="ADAL" clId="{A586DF35-08C0-47C1-93B4-41B9F3832132}" dt="2021-10-06T15:05:03.505" v="18" actId="2696"/>
        <pc:sldMkLst>
          <pc:docMk/>
          <pc:sldMk cId="2072116575" sldId="374"/>
        </pc:sldMkLst>
      </pc:sldChg>
      <pc:sldChg chg="del">
        <pc:chgData name="Stijn Weijermars" userId="2933e1d2-70ff-47b3-ad61-d61e32fda646" providerId="ADAL" clId="{A586DF35-08C0-47C1-93B4-41B9F3832132}" dt="2021-10-06T15:05:03.505" v="18" actId="2696"/>
        <pc:sldMkLst>
          <pc:docMk/>
          <pc:sldMk cId="3788928653" sldId="375"/>
        </pc:sldMkLst>
      </pc:sldChg>
      <pc:sldChg chg="del">
        <pc:chgData name="Stijn Weijermars" userId="2933e1d2-70ff-47b3-ad61-d61e32fda646" providerId="ADAL" clId="{A586DF35-08C0-47C1-93B4-41B9F3832132}" dt="2021-10-06T15:05:03.505" v="18" actId="2696"/>
        <pc:sldMkLst>
          <pc:docMk/>
          <pc:sldMk cId="3488027977" sldId="380"/>
        </pc:sldMkLst>
      </pc:sldChg>
      <pc:sldChg chg="del">
        <pc:chgData name="Stijn Weijermars" userId="2933e1d2-70ff-47b3-ad61-d61e32fda646" providerId="ADAL" clId="{A586DF35-08C0-47C1-93B4-41B9F3832132}" dt="2021-10-06T15:05:03.505" v="18" actId="2696"/>
        <pc:sldMkLst>
          <pc:docMk/>
          <pc:sldMk cId="2304447960" sldId="387"/>
        </pc:sldMkLst>
      </pc:sldChg>
      <pc:sldChg chg="del">
        <pc:chgData name="Stijn Weijermars" userId="2933e1d2-70ff-47b3-ad61-d61e32fda646" providerId="ADAL" clId="{A586DF35-08C0-47C1-93B4-41B9F3832132}" dt="2021-10-06T14:56:51.509" v="1" actId="2696"/>
        <pc:sldMkLst>
          <pc:docMk/>
          <pc:sldMk cId="3707832407" sldId="409"/>
        </pc:sldMkLst>
      </pc:sldChg>
      <pc:sldChg chg="del">
        <pc:chgData name="Stijn Weijermars" userId="2933e1d2-70ff-47b3-ad61-d61e32fda646" providerId="ADAL" clId="{A586DF35-08C0-47C1-93B4-41B9F3832132}" dt="2021-10-06T15:05:03.505" v="18" actId="2696"/>
        <pc:sldMkLst>
          <pc:docMk/>
          <pc:sldMk cId="788615591" sldId="410"/>
        </pc:sldMkLst>
      </pc:sldChg>
      <pc:sldChg chg="del">
        <pc:chgData name="Stijn Weijermars" userId="2933e1d2-70ff-47b3-ad61-d61e32fda646" providerId="ADAL" clId="{A586DF35-08C0-47C1-93B4-41B9F3832132}" dt="2021-10-06T15:05:03.505" v="18" actId="2696"/>
        <pc:sldMkLst>
          <pc:docMk/>
          <pc:sldMk cId="2342827145" sldId="412"/>
        </pc:sldMkLst>
      </pc:sldChg>
      <pc:sldChg chg="del">
        <pc:chgData name="Stijn Weijermars" userId="2933e1d2-70ff-47b3-ad61-d61e32fda646" providerId="ADAL" clId="{A586DF35-08C0-47C1-93B4-41B9F3832132}" dt="2021-10-06T15:05:03.505" v="18" actId="2696"/>
        <pc:sldMkLst>
          <pc:docMk/>
          <pc:sldMk cId="3255380806" sldId="413"/>
        </pc:sldMkLst>
      </pc:sldChg>
      <pc:sldChg chg="del">
        <pc:chgData name="Stijn Weijermars" userId="2933e1d2-70ff-47b3-ad61-d61e32fda646" providerId="ADAL" clId="{A586DF35-08C0-47C1-93B4-41B9F3832132}" dt="2021-10-06T15:05:03.505" v="18" actId="2696"/>
        <pc:sldMkLst>
          <pc:docMk/>
          <pc:sldMk cId="1712321739" sldId="414"/>
        </pc:sldMkLst>
      </pc:sldChg>
      <pc:sldChg chg="del">
        <pc:chgData name="Stijn Weijermars" userId="2933e1d2-70ff-47b3-ad61-d61e32fda646" providerId="ADAL" clId="{A586DF35-08C0-47C1-93B4-41B9F3832132}" dt="2021-10-06T15:05:03.505" v="18" actId="2696"/>
        <pc:sldMkLst>
          <pc:docMk/>
          <pc:sldMk cId="3328245795" sldId="415"/>
        </pc:sldMkLst>
      </pc:sldChg>
      <pc:sldChg chg="del">
        <pc:chgData name="Stijn Weijermars" userId="2933e1d2-70ff-47b3-ad61-d61e32fda646" providerId="ADAL" clId="{A586DF35-08C0-47C1-93B4-41B9F3832132}" dt="2021-10-06T15:05:03.505" v="18" actId="2696"/>
        <pc:sldMkLst>
          <pc:docMk/>
          <pc:sldMk cId="1981537612" sldId="416"/>
        </pc:sldMkLst>
      </pc:sldChg>
      <pc:sldChg chg="del">
        <pc:chgData name="Stijn Weijermars" userId="2933e1d2-70ff-47b3-ad61-d61e32fda646" providerId="ADAL" clId="{A586DF35-08C0-47C1-93B4-41B9F3832132}" dt="2021-10-06T15:05:03.505" v="18" actId="2696"/>
        <pc:sldMkLst>
          <pc:docMk/>
          <pc:sldMk cId="320764836" sldId="418"/>
        </pc:sldMkLst>
      </pc:sldChg>
      <pc:sldChg chg="del">
        <pc:chgData name="Stijn Weijermars" userId="2933e1d2-70ff-47b3-ad61-d61e32fda646" providerId="ADAL" clId="{A586DF35-08C0-47C1-93B4-41B9F3832132}" dt="2021-10-06T15:05:03.505" v="18" actId="2696"/>
        <pc:sldMkLst>
          <pc:docMk/>
          <pc:sldMk cId="575228144" sldId="419"/>
        </pc:sldMkLst>
      </pc:sldChg>
      <pc:sldChg chg="del">
        <pc:chgData name="Stijn Weijermars" userId="2933e1d2-70ff-47b3-ad61-d61e32fda646" providerId="ADAL" clId="{A586DF35-08C0-47C1-93B4-41B9F3832132}" dt="2021-10-06T15:05:03.505" v="18" actId="2696"/>
        <pc:sldMkLst>
          <pc:docMk/>
          <pc:sldMk cId="3691898868" sldId="420"/>
        </pc:sldMkLst>
      </pc:sldChg>
      <pc:sldChg chg="del">
        <pc:chgData name="Stijn Weijermars" userId="2933e1d2-70ff-47b3-ad61-d61e32fda646" providerId="ADAL" clId="{A586DF35-08C0-47C1-93B4-41B9F3832132}" dt="2021-10-06T15:05:03.505" v="18" actId="2696"/>
        <pc:sldMkLst>
          <pc:docMk/>
          <pc:sldMk cId="7922784" sldId="421"/>
        </pc:sldMkLst>
      </pc:sldChg>
      <pc:sldChg chg="del">
        <pc:chgData name="Stijn Weijermars" userId="2933e1d2-70ff-47b3-ad61-d61e32fda646" providerId="ADAL" clId="{A586DF35-08C0-47C1-93B4-41B9F3832132}" dt="2021-10-06T15:05:03.505" v="18" actId="2696"/>
        <pc:sldMkLst>
          <pc:docMk/>
          <pc:sldMk cId="1493588420" sldId="422"/>
        </pc:sldMkLst>
      </pc:sldChg>
      <pc:sldChg chg="del">
        <pc:chgData name="Stijn Weijermars" userId="2933e1d2-70ff-47b3-ad61-d61e32fda646" providerId="ADAL" clId="{A586DF35-08C0-47C1-93B4-41B9F3832132}" dt="2021-10-06T15:05:03.505" v="18" actId="2696"/>
        <pc:sldMkLst>
          <pc:docMk/>
          <pc:sldMk cId="2469655123" sldId="423"/>
        </pc:sldMkLst>
      </pc:sldChg>
      <pc:sldChg chg="del">
        <pc:chgData name="Stijn Weijermars" userId="2933e1d2-70ff-47b3-ad61-d61e32fda646" providerId="ADAL" clId="{A586DF35-08C0-47C1-93B4-41B9F3832132}" dt="2021-10-06T15:05:03.505" v="18" actId="2696"/>
        <pc:sldMkLst>
          <pc:docMk/>
          <pc:sldMk cId="493055708" sldId="427"/>
        </pc:sldMkLst>
      </pc:sldChg>
      <pc:sldChg chg="del">
        <pc:chgData name="Stijn Weijermars" userId="2933e1d2-70ff-47b3-ad61-d61e32fda646" providerId="ADAL" clId="{A586DF35-08C0-47C1-93B4-41B9F3832132}" dt="2021-10-06T15:05:03.505" v="18" actId="2696"/>
        <pc:sldMkLst>
          <pc:docMk/>
          <pc:sldMk cId="4180404987" sldId="428"/>
        </pc:sldMkLst>
      </pc:sldChg>
      <pc:sldChg chg="del">
        <pc:chgData name="Stijn Weijermars" userId="2933e1d2-70ff-47b3-ad61-d61e32fda646" providerId="ADAL" clId="{A586DF35-08C0-47C1-93B4-41B9F3832132}" dt="2021-10-06T15:05:03.505" v="18" actId="2696"/>
        <pc:sldMkLst>
          <pc:docMk/>
          <pc:sldMk cId="1074842766" sldId="429"/>
        </pc:sldMkLst>
      </pc:sldChg>
      <pc:sldChg chg="del">
        <pc:chgData name="Stijn Weijermars" userId="2933e1d2-70ff-47b3-ad61-d61e32fda646" providerId="ADAL" clId="{A586DF35-08C0-47C1-93B4-41B9F3832132}" dt="2021-10-06T15:05:03.505" v="18" actId="2696"/>
        <pc:sldMkLst>
          <pc:docMk/>
          <pc:sldMk cId="3256423767" sldId="430"/>
        </pc:sldMkLst>
      </pc:sldChg>
      <pc:sldChg chg="modSp del mod">
        <pc:chgData name="Stijn Weijermars" userId="2933e1d2-70ff-47b3-ad61-d61e32fda646" providerId="ADAL" clId="{A586DF35-08C0-47C1-93B4-41B9F3832132}" dt="2021-10-07T08:27:39.150" v="185" actId="20577"/>
        <pc:sldMkLst>
          <pc:docMk/>
          <pc:sldMk cId="1108865256" sldId="431"/>
        </pc:sldMkLst>
        <pc:spChg chg="mod">
          <ac:chgData name="Stijn Weijermars" userId="2933e1d2-70ff-47b3-ad61-d61e32fda646" providerId="ADAL" clId="{A586DF35-08C0-47C1-93B4-41B9F3832132}" dt="2021-10-07T08:27:39.150" v="185" actId="20577"/>
          <ac:spMkLst>
            <pc:docMk/>
            <pc:sldMk cId="1108865256" sldId="431"/>
            <ac:spMk id="2" creationId="{BE321B39-5E0B-4E9A-A5A7-7DD9395971AC}"/>
          </ac:spMkLst>
        </pc:spChg>
        <pc:spChg chg="mod">
          <ac:chgData name="Stijn Weijermars" userId="2933e1d2-70ff-47b3-ad61-d61e32fda646" providerId="ADAL" clId="{A586DF35-08C0-47C1-93B4-41B9F3832132}" dt="2021-10-07T08:27:29.932" v="168" actId="20577"/>
          <ac:spMkLst>
            <pc:docMk/>
            <pc:sldMk cId="1108865256" sldId="431"/>
            <ac:spMk id="4" creationId="{E8B01F7C-AADE-4AD8-9FD6-E3810035E4E7}"/>
          </ac:spMkLst>
        </pc:spChg>
      </pc:sldChg>
      <pc:sldChg chg="del">
        <pc:chgData name="Stijn Weijermars" userId="2933e1d2-70ff-47b3-ad61-d61e32fda646" providerId="ADAL" clId="{A586DF35-08C0-47C1-93B4-41B9F3832132}" dt="2021-10-06T15:05:03.505" v="18" actId="2696"/>
        <pc:sldMkLst>
          <pc:docMk/>
          <pc:sldMk cId="1690230514" sldId="432"/>
        </pc:sldMkLst>
      </pc:sldChg>
      <pc:sldChg chg="del">
        <pc:chgData name="Stijn Weijermars" userId="2933e1d2-70ff-47b3-ad61-d61e32fda646" providerId="ADAL" clId="{A586DF35-08C0-47C1-93B4-41B9F3832132}" dt="2021-10-06T15:05:03.505" v="18" actId="2696"/>
        <pc:sldMkLst>
          <pc:docMk/>
          <pc:sldMk cId="1556355279" sldId="433"/>
        </pc:sldMkLst>
      </pc:sldChg>
      <pc:sldChg chg="del">
        <pc:chgData name="Stijn Weijermars" userId="2933e1d2-70ff-47b3-ad61-d61e32fda646" providerId="ADAL" clId="{A586DF35-08C0-47C1-93B4-41B9F3832132}" dt="2021-10-06T15:05:03.505" v="18" actId="2696"/>
        <pc:sldMkLst>
          <pc:docMk/>
          <pc:sldMk cId="1578310929" sldId="434"/>
        </pc:sldMkLst>
      </pc:sldChg>
      <pc:sldChg chg="del">
        <pc:chgData name="Stijn Weijermars" userId="2933e1d2-70ff-47b3-ad61-d61e32fda646" providerId="ADAL" clId="{A586DF35-08C0-47C1-93B4-41B9F3832132}" dt="2021-10-06T15:05:03.505" v="18" actId="2696"/>
        <pc:sldMkLst>
          <pc:docMk/>
          <pc:sldMk cId="1663360764" sldId="435"/>
        </pc:sldMkLst>
      </pc:sldChg>
      <pc:sldChg chg="modSp del mod">
        <pc:chgData name="Stijn Weijermars" userId="2933e1d2-70ff-47b3-ad61-d61e32fda646" providerId="ADAL" clId="{A586DF35-08C0-47C1-93B4-41B9F3832132}" dt="2021-10-06T14:59:28.855" v="12" actId="47"/>
        <pc:sldMkLst>
          <pc:docMk/>
          <pc:sldMk cId="4030217319" sldId="438"/>
        </pc:sldMkLst>
        <pc:spChg chg="mod">
          <ac:chgData name="Stijn Weijermars" userId="2933e1d2-70ff-47b3-ad61-d61e32fda646" providerId="ADAL" clId="{A586DF35-08C0-47C1-93B4-41B9F3832132}" dt="2021-10-06T14:56:42.952" v="0" actId="27636"/>
          <ac:spMkLst>
            <pc:docMk/>
            <pc:sldMk cId="4030217319" sldId="438"/>
            <ac:spMk id="3" creationId="{A368D5FE-1349-4A81-BE45-2EAF08C057A3}"/>
          </ac:spMkLst>
        </pc:spChg>
      </pc:sldChg>
      <pc:sldChg chg="modSp mod">
        <pc:chgData name="Stijn Weijermars" userId="2933e1d2-70ff-47b3-ad61-d61e32fda646" providerId="ADAL" clId="{A586DF35-08C0-47C1-93B4-41B9F3832132}" dt="2021-10-06T14:59:53.356" v="13" actId="20577"/>
        <pc:sldMkLst>
          <pc:docMk/>
          <pc:sldMk cId="1893008459" sldId="440"/>
        </pc:sldMkLst>
        <pc:spChg chg="mod">
          <ac:chgData name="Stijn Weijermars" userId="2933e1d2-70ff-47b3-ad61-d61e32fda646" providerId="ADAL" clId="{A586DF35-08C0-47C1-93B4-41B9F3832132}" dt="2021-10-06T14:59:53.356" v="13" actId="20577"/>
          <ac:spMkLst>
            <pc:docMk/>
            <pc:sldMk cId="1893008459" sldId="440"/>
            <ac:spMk id="2" creationId="{CFA5108C-2CA3-4E52-A5F6-90C73C9B1D54}"/>
          </ac:spMkLst>
        </pc:spChg>
      </pc:sldChg>
      <pc:sldChg chg="modSp mod">
        <pc:chgData name="Stijn Weijermars" userId="2933e1d2-70ff-47b3-ad61-d61e32fda646" providerId="ADAL" clId="{A586DF35-08C0-47C1-93B4-41B9F3832132}" dt="2021-10-06T15:19:48.218" v="165" actId="12"/>
        <pc:sldMkLst>
          <pc:docMk/>
          <pc:sldMk cId="3810478232" sldId="441"/>
        </pc:sldMkLst>
        <pc:spChg chg="mod">
          <ac:chgData name="Stijn Weijermars" userId="2933e1d2-70ff-47b3-ad61-d61e32fda646" providerId="ADAL" clId="{A586DF35-08C0-47C1-93B4-41B9F3832132}" dt="2021-10-06T15:19:48.218" v="165" actId="12"/>
          <ac:spMkLst>
            <pc:docMk/>
            <pc:sldMk cId="3810478232" sldId="441"/>
            <ac:spMk id="3" creationId="{9425DDEE-CF71-40B5-83A4-5D2940799956}"/>
          </ac:spMkLst>
        </pc:spChg>
      </pc:sldChg>
      <pc:sldChg chg="modSp new mod">
        <pc:chgData name="Stijn Weijermars" userId="2933e1d2-70ff-47b3-ad61-d61e32fda646" providerId="ADAL" clId="{A586DF35-08C0-47C1-93B4-41B9F3832132}" dt="2021-10-06T15:16:44.210" v="122" actId="20577"/>
        <pc:sldMkLst>
          <pc:docMk/>
          <pc:sldMk cId="572833814" sldId="443"/>
        </pc:sldMkLst>
        <pc:spChg chg="mod">
          <ac:chgData name="Stijn Weijermars" userId="2933e1d2-70ff-47b3-ad61-d61e32fda646" providerId="ADAL" clId="{A586DF35-08C0-47C1-93B4-41B9F3832132}" dt="2021-10-06T15:15:36.160" v="78" actId="404"/>
          <ac:spMkLst>
            <pc:docMk/>
            <pc:sldMk cId="572833814" sldId="443"/>
            <ac:spMk id="2" creationId="{62A5EA40-67EC-4D8E-A9B2-E0AF56C3A0EB}"/>
          </ac:spMkLst>
        </pc:spChg>
        <pc:spChg chg="mod">
          <ac:chgData name="Stijn Weijermars" userId="2933e1d2-70ff-47b3-ad61-d61e32fda646" providerId="ADAL" clId="{A586DF35-08C0-47C1-93B4-41B9F3832132}" dt="2021-10-06T15:16:44.210" v="122" actId="20577"/>
          <ac:spMkLst>
            <pc:docMk/>
            <pc:sldMk cId="572833814" sldId="443"/>
            <ac:spMk id="3" creationId="{76BDA887-C36F-455F-AFAF-5353B7D2615D}"/>
          </ac:spMkLst>
        </pc:spChg>
      </pc:sldChg>
      <pc:sldChg chg="modSp mod">
        <pc:chgData name="Stijn Weijermars" userId="2933e1d2-70ff-47b3-ad61-d61e32fda646" providerId="ADAL" clId="{A586DF35-08C0-47C1-93B4-41B9F3832132}" dt="2021-10-07T08:27:56.840" v="190" actId="20577"/>
        <pc:sldMkLst>
          <pc:docMk/>
          <pc:sldMk cId="2487812865" sldId="444"/>
        </pc:sldMkLst>
        <pc:spChg chg="mod">
          <ac:chgData name="Stijn Weijermars" userId="2933e1d2-70ff-47b3-ad61-d61e32fda646" providerId="ADAL" clId="{A586DF35-08C0-47C1-93B4-41B9F3832132}" dt="2021-10-07T08:27:56.840" v="190" actId="20577"/>
          <ac:spMkLst>
            <pc:docMk/>
            <pc:sldMk cId="2487812865" sldId="444"/>
            <ac:spMk id="2" creationId="{BE321B39-5E0B-4E9A-A5A7-7DD9395971AC}"/>
          </ac:spMkLst>
        </pc:spChg>
      </pc:sldChg>
      <pc:sldChg chg="modSp mod">
        <pc:chgData name="Stijn Weijermars" userId="2933e1d2-70ff-47b3-ad61-d61e32fda646" providerId="ADAL" clId="{A586DF35-08C0-47C1-93B4-41B9F3832132}" dt="2021-10-07T08:28:31.549" v="199" actId="20577"/>
        <pc:sldMkLst>
          <pc:docMk/>
          <pc:sldMk cId="1797448097" sldId="445"/>
        </pc:sldMkLst>
        <pc:spChg chg="mod">
          <ac:chgData name="Stijn Weijermars" userId="2933e1d2-70ff-47b3-ad61-d61e32fda646" providerId="ADAL" clId="{A586DF35-08C0-47C1-93B4-41B9F3832132}" dt="2021-10-07T08:28:31.549" v="199" actId="20577"/>
          <ac:spMkLst>
            <pc:docMk/>
            <pc:sldMk cId="1797448097" sldId="445"/>
            <ac:spMk id="2" creationId="{BE321B39-5E0B-4E9A-A5A7-7DD9395971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7-10-2021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‹nr.›</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7-10-2021</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7-10-2021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475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7-10-2021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610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npostart.nl/icescream/16-02-2018/VPWON_1276271"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klimaateffectatlas.nl/nl/kaartverhalen" TargetMode="External"/><Relationship Id="rId2" Type="http://schemas.openxmlformats.org/officeDocument/2006/relationships/hyperlink" Target="mailto:s.weijermars@yuverta.nl"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2" name="Titel 1">
            <a:extLst>
              <a:ext uri="{FF2B5EF4-FFF2-40B4-BE49-F238E27FC236}">
                <a16:creationId xmlns:a16="http://schemas.microsoft.com/office/drawing/2014/main" id="{31196460-293A-422E-9BEE-30632C18D262}"/>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a:lstStyle/>
          <a:p>
            <a:endParaRPr lang="nl-NL" dirty="0"/>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solidFill>
              </a:rPr>
              <a:t>07-10-2021</a:t>
            </a:r>
          </a:p>
          <a:p>
            <a:r>
              <a:rPr lang="nl-NL" sz="2400" dirty="0">
                <a:solidFill>
                  <a:schemeClr val="bg1"/>
                </a:solidFill>
              </a:rPr>
              <a:t>Jaar 3 – Periode 1</a:t>
            </a:r>
          </a:p>
          <a:p>
            <a:r>
              <a:rPr lang="nl-NL" sz="2400" dirty="0">
                <a:solidFill>
                  <a:schemeClr val="bg1"/>
                </a:solidFill>
              </a:rPr>
              <a:t>Les 4</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6C057-3944-4392-84D1-9474BD1BB730}"/>
              </a:ext>
            </a:extLst>
          </p:cNvPr>
          <p:cNvSpPr>
            <a:spLocks noGrp="1"/>
          </p:cNvSpPr>
          <p:nvPr>
            <p:ph type="title"/>
          </p:nvPr>
        </p:nvSpPr>
        <p:spPr/>
        <p:txBody>
          <a:bodyPr/>
          <a:lstStyle/>
          <a:p>
            <a:endParaRPr lang="nl-NL" dirty="0"/>
          </a:p>
        </p:txBody>
      </p:sp>
      <p:pic>
        <p:nvPicPr>
          <p:cNvPr id="5" name="Afbeelding 4">
            <a:extLst>
              <a:ext uri="{FF2B5EF4-FFF2-40B4-BE49-F238E27FC236}">
                <a16:creationId xmlns:a16="http://schemas.microsoft.com/office/drawing/2014/main" id="{B3D85EF9-571D-406F-9E2A-CBDEC0889F38}"/>
              </a:ext>
            </a:extLst>
          </p:cNvPr>
          <p:cNvPicPr>
            <a:picLocks noChangeAspect="1"/>
          </p:cNvPicPr>
          <p:nvPr/>
        </p:nvPicPr>
        <p:blipFill>
          <a:blip r:embed="rId2"/>
          <a:stretch>
            <a:fillRect/>
          </a:stretch>
        </p:blipFill>
        <p:spPr>
          <a:xfrm>
            <a:off x="-2360081" y="-65988"/>
            <a:ext cx="14486093" cy="7042020"/>
          </a:xfrm>
          <a:prstGeom prst="rect">
            <a:avLst/>
          </a:prstGeom>
        </p:spPr>
      </p:pic>
      <p:sp>
        <p:nvSpPr>
          <p:cNvPr id="3" name="Tijdelijke aanduiding voor inhoud 2">
            <a:extLst>
              <a:ext uri="{FF2B5EF4-FFF2-40B4-BE49-F238E27FC236}">
                <a16:creationId xmlns:a16="http://schemas.microsoft.com/office/drawing/2014/main" id="{AEE5CBFA-15BD-4BF3-8B5E-6EB0F9E63514}"/>
              </a:ext>
            </a:extLst>
          </p:cNvPr>
          <p:cNvSpPr>
            <a:spLocks noGrp="1"/>
          </p:cNvSpPr>
          <p:nvPr>
            <p:ph idx="1"/>
          </p:nvPr>
        </p:nvSpPr>
        <p:spPr>
          <a:xfrm>
            <a:off x="691819" y="332656"/>
            <a:ext cx="8846773" cy="4929411"/>
          </a:xfrm>
        </p:spPr>
        <p:txBody>
          <a:bodyPr/>
          <a:lstStyle/>
          <a:p>
            <a:r>
              <a:rPr lang="nl-NL" dirty="0">
                <a:solidFill>
                  <a:schemeClr val="bg1"/>
                </a:solidFill>
                <a:hlinkClick r:id="rId3">
                  <a:extLst>
                    <a:ext uri="{A12FA001-AC4F-418D-AE19-62706E023703}">
                      <ahyp:hlinkClr xmlns:ahyp="http://schemas.microsoft.com/office/drawing/2018/hyperlinkcolor" val="tx"/>
                    </a:ext>
                  </a:extLst>
                </a:hlinkClick>
              </a:rPr>
              <a:t>https://www.npostart.nl/icescream/16-02-2018/VPWON_1276271</a:t>
            </a:r>
            <a:endParaRPr lang="nl-NL" dirty="0">
              <a:solidFill>
                <a:schemeClr val="bg1"/>
              </a:solidFill>
            </a:endParaRPr>
          </a:p>
          <a:p>
            <a:endParaRPr lang="nl-NL" dirty="0"/>
          </a:p>
        </p:txBody>
      </p:sp>
    </p:spTree>
    <p:extLst>
      <p:ext uri="{BB962C8B-B14F-4D97-AF65-F5344CB8AC3E}">
        <p14:creationId xmlns:p14="http://schemas.microsoft.com/office/powerpoint/2010/main" val="182290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1B39-5E0B-4E9A-A5A7-7DD9395971AC}"/>
              </a:ext>
            </a:extLst>
          </p:cNvPr>
          <p:cNvSpPr>
            <a:spLocks noGrp="1"/>
          </p:cNvSpPr>
          <p:nvPr>
            <p:ph type="title"/>
          </p:nvPr>
        </p:nvSpPr>
        <p:spPr>
          <a:xfrm>
            <a:off x="1595536" y="286003"/>
            <a:ext cx="9932638" cy="648072"/>
          </a:xfrm>
        </p:spPr>
        <p:txBody>
          <a:bodyPr/>
          <a:lstStyle/>
          <a:p>
            <a:r>
              <a:rPr lang="nl-NL" dirty="0"/>
              <a:t>Periode-opdracht Charlotte</a:t>
            </a:r>
          </a:p>
        </p:txBody>
      </p:sp>
      <p:sp>
        <p:nvSpPr>
          <p:cNvPr id="3" name="Tijdelijke aanduiding voor inhoud 2">
            <a:extLst>
              <a:ext uri="{FF2B5EF4-FFF2-40B4-BE49-F238E27FC236}">
                <a16:creationId xmlns:a16="http://schemas.microsoft.com/office/drawing/2014/main" id="{166FE7CF-5D29-4877-94CD-CD776674B7AE}"/>
              </a:ext>
            </a:extLst>
          </p:cNvPr>
          <p:cNvSpPr>
            <a:spLocks noGrp="1"/>
          </p:cNvSpPr>
          <p:nvPr>
            <p:ph idx="1"/>
          </p:nvPr>
        </p:nvSpPr>
        <p:spPr>
          <a:xfrm>
            <a:off x="1492898" y="1196753"/>
            <a:ext cx="7912359" cy="4929411"/>
          </a:xfrm>
        </p:spPr>
        <p:txBody>
          <a:bodyPr>
            <a:normAutofit fontScale="92500" lnSpcReduction="10000"/>
          </a:bodyPr>
          <a:lstStyle/>
          <a:p>
            <a:r>
              <a:rPr lang="nl-NL" dirty="0"/>
              <a:t>Ga op zoek naar voorbeelden in je eigen stad van maatregelen die zijn genomen om jouw leefomgeving klimaatbestendiger te maken. </a:t>
            </a:r>
          </a:p>
          <a:p>
            <a:r>
              <a:rPr lang="nl-NL" dirty="0"/>
              <a:t>Maak </a:t>
            </a:r>
            <a:r>
              <a:rPr lang="nl-NL" b="1" dirty="0"/>
              <a:t>eigen</a:t>
            </a:r>
            <a:r>
              <a:rPr lang="nl-NL" dirty="0"/>
              <a:t> foto’s van de voorbeelden. </a:t>
            </a:r>
          </a:p>
          <a:p>
            <a:r>
              <a:rPr lang="nl-NL" dirty="0"/>
              <a:t>Maak een presentatie van de informatie die je hebt gevonden en geef een toelichting op de voorbeelden (hoe werkt het én zou je mogelijke aanvullingen of alternatieven kunnen bedenken). </a:t>
            </a:r>
          </a:p>
          <a:p>
            <a:r>
              <a:rPr lang="nl-NL" dirty="0"/>
              <a:t>Iedere week presenteert een van jullie zijn bevindingen (we maken vandaag een planning)</a:t>
            </a:r>
          </a:p>
          <a:p>
            <a:r>
              <a:rPr lang="nl-NL" dirty="0"/>
              <a:t>Presentatie duurt minimaal 15 minuten en heeft én bevat </a:t>
            </a:r>
            <a:r>
              <a:rPr lang="nl-NL" u="sng" dirty="0"/>
              <a:t>daarnaast</a:t>
            </a:r>
            <a:r>
              <a:rPr lang="nl-NL" dirty="0"/>
              <a:t> een korte opdracht voor de groep(sleden)</a:t>
            </a:r>
          </a:p>
        </p:txBody>
      </p:sp>
      <p:sp>
        <p:nvSpPr>
          <p:cNvPr id="4" name="Tijdelijke aanduiding voor inhoud 2">
            <a:extLst>
              <a:ext uri="{FF2B5EF4-FFF2-40B4-BE49-F238E27FC236}">
                <a16:creationId xmlns:a16="http://schemas.microsoft.com/office/drawing/2014/main" id="{E8B01F7C-AADE-4AD8-9FD6-E3810035E4E7}"/>
              </a:ext>
            </a:extLst>
          </p:cNvPr>
          <p:cNvSpPr txBox="1">
            <a:spLocks/>
          </p:cNvSpPr>
          <p:nvPr/>
        </p:nvSpPr>
        <p:spPr>
          <a:xfrm>
            <a:off x="9703837" y="2226568"/>
            <a:ext cx="2071396" cy="2404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7-10: Gijs &amp; Gijs &amp; Charlotte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21-10: </a:t>
            </a:r>
            <a:r>
              <a:rPr kumimoji="0" lang="nl-NL"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Geerthe</a:t>
            </a: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&amp; </a:t>
            </a:r>
            <a:r>
              <a:rPr kumimoji="0" lang="nl-NL"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Yord</a:t>
            </a:r>
            <a:endPar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4-11: Levi &amp; Reinier</a:t>
            </a:r>
          </a:p>
        </p:txBody>
      </p:sp>
    </p:spTree>
    <p:extLst>
      <p:ext uri="{BB962C8B-B14F-4D97-AF65-F5344CB8AC3E}">
        <p14:creationId xmlns:p14="http://schemas.microsoft.com/office/powerpoint/2010/main" val="1797448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5108C-2CA3-4E52-A5F6-90C73C9B1D54}"/>
              </a:ext>
            </a:extLst>
          </p:cNvPr>
          <p:cNvSpPr>
            <a:spLocks noGrp="1"/>
          </p:cNvSpPr>
          <p:nvPr>
            <p:ph type="title"/>
          </p:nvPr>
        </p:nvSpPr>
        <p:spPr>
          <a:xfrm>
            <a:off x="4053637" y="2925027"/>
            <a:ext cx="8860565" cy="648072"/>
          </a:xfrm>
        </p:spPr>
        <p:txBody>
          <a:bodyPr/>
          <a:lstStyle/>
          <a:p>
            <a:r>
              <a:rPr lang="nl-NL" dirty="0"/>
              <a:t>De wens als vertrekpunt</a:t>
            </a:r>
          </a:p>
        </p:txBody>
      </p:sp>
    </p:spTree>
    <p:extLst>
      <p:ext uri="{BB962C8B-B14F-4D97-AF65-F5344CB8AC3E}">
        <p14:creationId xmlns:p14="http://schemas.microsoft.com/office/powerpoint/2010/main" val="1893008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275F3-91B9-4E8A-A53E-0340A863057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843B861-E2A1-49E4-AD66-99FCBA0AD64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0A3D9C48-DE11-4700-A193-F0C7E19B24C3}"/>
              </a:ext>
            </a:extLst>
          </p:cNvPr>
          <p:cNvPicPr>
            <a:picLocks noChangeAspect="1"/>
          </p:cNvPicPr>
          <p:nvPr/>
        </p:nvPicPr>
        <p:blipFill rotWithShape="1">
          <a:blip r:embed="rId2"/>
          <a:srcRect l="8963" t="3911" r="3101" b="12405"/>
          <a:stretch/>
        </p:blipFill>
        <p:spPr>
          <a:xfrm>
            <a:off x="2295331" y="1060445"/>
            <a:ext cx="8450688" cy="4691148"/>
          </a:xfrm>
          <a:prstGeom prst="rect">
            <a:avLst/>
          </a:prstGeom>
        </p:spPr>
      </p:pic>
    </p:spTree>
    <p:extLst>
      <p:ext uri="{BB962C8B-B14F-4D97-AF65-F5344CB8AC3E}">
        <p14:creationId xmlns:p14="http://schemas.microsoft.com/office/powerpoint/2010/main" val="145061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2F175-C4DB-41A6-9FB0-C50C07F4821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17AE35E-5CC0-49BE-A1EA-80F92C40A59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D15A005-2FBF-40FD-9D9A-268DA3002464}"/>
              </a:ext>
            </a:extLst>
          </p:cNvPr>
          <p:cNvPicPr>
            <a:picLocks noChangeAspect="1"/>
          </p:cNvPicPr>
          <p:nvPr/>
        </p:nvPicPr>
        <p:blipFill rotWithShape="1">
          <a:blip r:embed="rId2"/>
          <a:srcRect b="19026"/>
          <a:stretch/>
        </p:blipFill>
        <p:spPr>
          <a:xfrm>
            <a:off x="2092181" y="1125959"/>
            <a:ext cx="8740779" cy="4606081"/>
          </a:xfrm>
          <a:prstGeom prst="rect">
            <a:avLst/>
          </a:prstGeom>
        </p:spPr>
      </p:pic>
    </p:spTree>
    <p:extLst>
      <p:ext uri="{BB962C8B-B14F-4D97-AF65-F5344CB8AC3E}">
        <p14:creationId xmlns:p14="http://schemas.microsoft.com/office/powerpoint/2010/main" val="123489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2B43EC-C6E3-41A9-A08D-3982798EC65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7111DC4-4B99-41D9-90AC-6E796B6460F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253A1B0-7F72-469E-BDDE-73DB89CF99F8}"/>
              </a:ext>
            </a:extLst>
          </p:cNvPr>
          <p:cNvPicPr>
            <a:picLocks noChangeAspect="1"/>
          </p:cNvPicPr>
          <p:nvPr/>
        </p:nvPicPr>
        <p:blipFill>
          <a:blip r:embed="rId2"/>
          <a:stretch>
            <a:fillRect/>
          </a:stretch>
        </p:blipFill>
        <p:spPr>
          <a:xfrm>
            <a:off x="2301065" y="980728"/>
            <a:ext cx="8485123" cy="4687212"/>
          </a:xfrm>
          <a:prstGeom prst="rect">
            <a:avLst/>
          </a:prstGeom>
        </p:spPr>
      </p:pic>
    </p:spTree>
    <p:extLst>
      <p:ext uri="{BB962C8B-B14F-4D97-AF65-F5344CB8AC3E}">
        <p14:creationId xmlns:p14="http://schemas.microsoft.com/office/powerpoint/2010/main" val="275367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E33E9-0E5E-4807-9FF3-C43466D1FC3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3EEF609-5F67-4DD7-AC77-79511DF4EB1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48B8A02-5227-47C5-BFCC-F259D87DA19A}"/>
              </a:ext>
            </a:extLst>
          </p:cNvPr>
          <p:cNvPicPr>
            <a:picLocks noChangeAspect="1"/>
          </p:cNvPicPr>
          <p:nvPr/>
        </p:nvPicPr>
        <p:blipFill>
          <a:blip r:embed="rId2"/>
          <a:stretch>
            <a:fillRect/>
          </a:stretch>
        </p:blipFill>
        <p:spPr>
          <a:xfrm>
            <a:off x="2102498" y="1196753"/>
            <a:ext cx="8450424" cy="4800762"/>
          </a:xfrm>
          <a:prstGeom prst="rect">
            <a:avLst/>
          </a:prstGeom>
        </p:spPr>
      </p:pic>
    </p:spTree>
    <p:extLst>
      <p:ext uri="{BB962C8B-B14F-4D97-AF65-F5344CB8AC3E}">
        <p14:creationId xmlns:p14="http://schemas.microsoft.com/office/powerpoint/2010/main" val="95506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AEAD6-7287-4E57-9239-37B0F36596B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3722DF3-3662-420D-B64B-C718213E072A}"/>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96127D6-9705-4035-B399-C05775EDD0E4}"/>
              </a:ext>
            </a:extLst>
          </p:cNvPr>
          <p:cNvPicPr>
            <a:picLocks noChangeAspect="1"/>
          </p:cNvPicPr>
          <p:nvPr/>
        </p:nvPicPr>
        <p:blipFill>
          <a:blip r:embed="rId2"/>
          <a:stretch>
            <a:fillRect/>
          </a:stretch>
        </p:blipFill>
        <p:spPr>
          <a:xfrm>
            <a:off x="1831911" y="964294"/>
            <a:ext cx="8726106" cy="4929411"/>
          </a:xfrm>
          <a:prstGeom prst="rect">
            <a:avLst/>
          </a:prstGeom>
        </p:spPr>
      </p:pic>
    </p:spTree>
    <p:extLst>
      <p:ext uri="{BB962C8B-B14F-4D97-AF65-F5344CB8AC3E}">
        <p14:creationId xmlns:p14="http://schemas.microsoft.com/office/powerpoint/2010/main" val="293469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94373-AE84-4470-9177-29417332C38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93BD2A8-814D-4104-AED5-F16C7DCDE9D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95C331A-B4C4-4F94-829E-45BA28555ECD}"/>
              </a:ext>
            </a:extLst>
          </p:cNvPr>
          <p:cNvPicPr>
            <a:picLocks noChangeAspect="1"/>
          </p:cNvPicPr>
          <p:nvPr/>
        </p:nvPicPr>
        <p:blipFill>
          <a:blip r:embed="rId2"/>
          <a:stretch>
            <a:fillRect/>
          </a:stretch>
        </p:blipFill>
        <p:spPr>
          <a:xfrm>
            <a:off x="1726163" y="1120574"/>
            <a:ext cx="8973341" cy="4929411"/>
          </a:xfrm>
          <a:prstGeom prst="rect">
            <a:avLst/>
          </a:prstGeom>
        </p:spPr>
      </p:pic>
    </p:spTree>
    <p:extLst>
      <p:ext uri="{BB962C8B-B14F-4D97-AF65-F5344CB8AC3E}">
        <p14:creationId xmlns:p14="http://schemas.microsoft.com/office/powerpoint/2010/main" val="81100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834EC-3F6A-45F3-A905-8E8773AF3B0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3B7FF5D-3EEC-4CAF-A61F-BCE5E977E74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3C27E30-7EB6-4EB9-9DC7-6CADF6AAA84E}"/>
              </a:ext>
            </a:extLst>
          </p:cNvPr>
          <p:cNvPicPr>
            <a:picLocks noChangeAspect="1"/>
          </p:cNvPicPr>
          <p:nvPr/>
        </p:nvPicPr>
        <p:blipFill>
          <a:blip r:embed="rId2"/>
          <a:stretch>
            <a:fillRect/>
          </a:stretch>
        </p:blipFill>
        <p:spPr>
          <a:xfrm>
            <a:off x="209550" y="76200"/>
            <a:ext cx="11772900" cy="6705600"/>
          </a:xfrm>
          <a:prstGeom prst="rect">
            <a:avLst/>
          </a:prstGeom>
        </p:spPr>
      </p:pic>
    </p:spTree>
    <p:extLst>
      <p:ext uri="{BB962C8B-B14F-4D97-AF65-F5344CB8AC3E}">
        <p14:creationId xmlns:p14="http://schemas.microsoft.com/office/powerpoint/2010/main" val="1800193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1B39-5E0B-4E9A-A5A7-7DD9395971AC}"/>
              </a:ext>
            </a:extLst>
          </p:cNvPr>
          <p:cNvSpPr>
            <a:spLocks noGrp="1"/>
          </p:cNvSpPr>
          <p:nvPr>
            <p:ph type="title"/>
          </p:nvPr>
        </p:nvSpPr>
        <p:spPr>
          <a:xfrm>
            <a:off x="1595536" y="286003"/>
            <a:ext cx="9932638" cy="648072"/>
          </a:xfrm>
        </p:spPr>
        <p:txBody>
          <a:bodyPr/>
          <a:lstStyle/>
          <a:p>
            <a:r>
              <a:rPr lang="nl-NL" dirty="0"/>
              <a:t>Periode-opdracht Gijs de kort</a:t>
            </a:r>
          </a:p>
        </p:txBody>
      </p:sp>
      <p:sp>
        <p:nvSpPr>
          <p:cNvPr id="3" name="Tijdelijke aanduiding voor inhoud 2">
            <a:extLst>
              <a:ext uri="{FF2B5EF4-FFF2-40B4-BE49-F238E27FC236}">
                <a16:creationId xmlns:a16="http://schemas.microsoft.com/office/drawing/2014/main" id="{166FE7CF-5D29-4877-94CD-CD776674B7AE}"/>
              </a:ext>
            </a:extLst>
          </p:cNvPr>
          <p:cNvSpPr>
            <a:spLocks noGrp="1"/>
          </p:cNvSpPr>
          <p:nvPr>
            <p:ph idx="1"/>
          </p:nvPr>
        </p:nvSpPr>
        <p:spPr>
          <a:xfrm>
            <a:off x="1492898" y="1196753"/>
            <a:ext cx="7912359" cy="4929411"/>
          </a:xfrm>
        </p:spPr>
        <p:txBody>
          <a:bodyPr>
            <a:normAutofit fontScale="92500" lnSpcReduction="10000"/>
          </a:bodyPr>
          <a:lstStyle/>
          <a:p>
            <a:r>
              <a:rPr lang="nl-NL" dirty="0"/>
              <a:t>Ga op zoek naar voorbeelden in je eigen stad van maatregelen die zijn genomen om jouw leefomgeving klimaatbestendiger te maken. </a:t>
            </a:r>
          </a:p>
          <a:p>
            <a:r>
              <a:rPr lang="nl-NL" dirty="0"/>
              <a:t>Maak </a:t>
            </a:r>
            <a:r>
              <a:rPr lang="nl-NL" b="1" dirty="0"/>
              <a:t>eigen</a:t>
            </a:r>
            <a:r>
              <a:rPr lang="nl-NL" dirty="0"/>
              <a:t> foto’s van de voorbeelden. </a:t>
            </a:r>
          </a:p>
          <a:p>
            <a:r>
              <a:rPr lang="nl-NL" dirty="0"/>
              <a:t>Maak een presentatie van de informatie die je hebt gevonden en geef een toelichting op de voorbeelden (hoe werkt het én zou je mogelijke aanvullingen of alternatieven kunnen bedenken). </a:t>
            </a:r>
          </a:p>
          <a:p>
            <a:r>
              <a:rPr lang="nl-NL" dirty="0"/>
              <a:t>Iedere week presenteert een van jullie zijn bevindingen (we maken vandaag een planning)</a:t>
            </a:r>
          </a:p>
          <a:p>
            <a:r>
              <a:rPr lang="nl-NL" dirty="0"/>
              <a:t>Presentatie duurt minimaal 15 minuten en heeft én bevat </a:t>
            </a:r>
            <a:r>
              <a:rPr lang="nl-NL" u="sng" dirty="0"/>
              <a:t>daarnaast</a:t>
            </a:r>
            <a:r>
              <a:rPr lang="nl-NL" dirty="0"/>
              <a:t> een korte opdracht voor de groep(sleden)</a:t>
            </a:r>
          </a:p>
        </p:txBody>
      </p:sp>
      <p:sp>
        <p:nvSpPr>
          <p:cNvPr id="4" name="Tijdelijke aanduiding voor inhoud 2">
            <a:extLst>
              <a:ext uri="{FF2B5EF4-FFF2-40B4-BE49-F238E27FC236}">
                <a16:creationId xmlns:a16="http://schemas.microsoft.com/office/drawing/2014/main" id="{E8B01F7C-AADE-4AD8-9FD6-E3810035E4E7}"/>
              </a:ext>
            </a:extLst>
          </p:cNvPr>
          <p:cNvSpPr txBox="1">
            <a:spLocks/>
          </p:cNvSpPr>
          <p:nvPr/>
        </p:nvSpPr>
        <p:spPr>
          <a:xfrm>
            <a:off x="9703837" y="2226568"/>
            <a:ext cx="2071396" cy="2404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7-10: Gijs &amp; Gijs &amp; Charlotte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21-10: </a:t>
            </a:r>
            <a:r>
              <a:rPr kumimoji="0" lang="nl-NL"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Geerthe</a:t>
            </a: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&amp; </a:t>
            </a:r>
            <a:r>
              <a:rPr kumimoji="0" lang="nl-NL"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Yord</a:t>
            </a:r>
            <a:endPar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4-11: Levi &amp; Reinier</a:t>
            </a:r>
          </a:p>
        </p:txBody>
      </p:sp>
    </p:spTree>
    <p:extLst>
      <p:ext uri="{BB962C8B-B14F-4D97-AF65-F5344CB8AC3E}">
        <p14:creationId xmlns:p14="http://schemas.microsoft.com/office/powerpoint/2010/main" val="1108865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AE392-3C35-4E76-9855-7596D62837A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72CE774-67CA-4DF2-91D1-6ED6229027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82B184A2-819E-43DD-8804-5F654EAF35C2}"/>
              </a:ext>
            </a:extLst>
          </p:cNvPr>
          <p:cNvPicPr>
            <a:picLocks noChangeAspect="1"/>
          </p:cNvPicPr>
          <p:nvPr/>
        </p:nvPicPr>
        <p:blipFill>
          <a:blip r:embed="rId2"/>
          <a:stretch>
            <a:fillRect/>
          </a:stretch>
        </p:blipFill>
        <p:spPr>
          <a:xfrm>
            <a:off x="2043404" y="1081767"/>
            <a:ext cx="8640341" cy="4858467"/>
          </a:xfrm>
          <a:prstGeom prst="rect">
            <a:avLst/>
          </a:prstGeom>
        </p:spPr>
      </p:pic>
    </p:spTree>
    <p:extLst>
      <p:ext uri="{BB962C8B-B14F-4D97-AF65-F5344CB8AC3E}">
        <p14:creationId xmlns:p14="http://schemas.microsoft.com/office/powerpoint/2010/main" val="249932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7BA1-F6E8-4847-A721-291A97613E5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B9D8DC4-6238-4EC0-A863-36B599A347E6}"/>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A3BEF08-8690-4049-934C-5A32281B6E0D}"/>
              </a:ext>
            </a:extLst>
          </p:cNvPr>
          <p:cNvPicPr>
            <a:picLocks noChangeAspect="1"/>
          </p:cNvPicPr>
          <p:nvPr/>
        </p:nvPicPr>
        <p:blipFill>
          <a:blip r:embed="rId2"/>
          <a:stretch>
            <a:fillRect/>
          </a:stretch>
        </p:blipFill>
        <p:spPr>
          <a:xfrm>
            <a:off x="1888283" y="980728"/>
            <a:ext cx="8776607" cy="4875109"/>
          </a:xfrm>
          <a:prstGeom prst="rect">
            <a:avLst/>
          </a:prstGeom>
        </p:spPr>
      </p:pic>
    </p:spTree>
    <p:extLst>
      <p:ext uri="{BB962C8B-B14F-4D97-AF65-F5344CB8AC3E}">
        <p14:creationId xmlns:p14="http://schemas.microsoft.com/office/powerpoint/2010/main" val="388086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71EA6-4C5C-46C0-99A5-BEF83EA4B78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CE30BBE-FBCD-4449-BDBA-6B00E692D0F7}"/>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2D63B24-6BF7-4DE5-AC72-92C58413F6EB}"/>
              </a:ext>
            </a:extLst>
          </p:cNvPr>
          <p:cNvPicPr>
            <a:picLocks noChangeAspect="1"/>
          </p:cNvPicPr>
          <p:nvPr/>
        </p:nvPicPr>
        <p:blipFill rotWithShape="1">
          <a:blip r:embed="rId2"/>
          <a:srcRect r="13402" b="16644"/>
          <a:stretch/>
        </p:blipFill>
        <p:spPr>
          <a:xfrm>
            <a:off x="695325" y="219075"/>
            <a:ext cx="9353744" cy="5351301"/>
          </a:xfrm>
          <a:prstGeom prst="rect">
            <a:avLst/>
          </a:prstGeom>
        </p:spPr>
      </p:pic>
    </p:spTree>
    <p:extLst>
      <p:ext uri="{BB962C8B-B14F-4D97-AF65-F5344CB8AC3E}">
        <p14:creationId xmlns:p14="http://schemas.microsoft.com/office/powerpoint/2010/main" val="2600870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69ED8-B89E-4872-A346-DCC61F6815D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2700951-8DFD-4966-97B6-C7B98733690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65FA3B99-5123-4D36-A601-81784365E0B3}"/>
              </a:ext>
            </a:extLst>
          </p:cNvPr>
          <p:cNvPicPr>
            <a:picLocks noChangeAspect="1"/>
          </p:cNvPicPr>
          <p:nvPr/>
        </p:nvPicPr>
        <p:blipFill rotWithShape="1">
          <a:blip r:embed="rId2"/>
          <a:srcRect t="29062" b="31133"/>
          <a:stretch/>
        </p:blipFill>
        <p:spPr>
          <a:xfrm>
            <a:off x="138112" y="2108718"/>
            <a:ext cx="11915775" cy="2509936"/>
          </a:xfrm>
          <a:prstGeom prst="rect">
            <a:avLst/>
          </a:prstGeom>
        </p:spPr>
      </p:pic>
    </p:spTree>
    <p:extLst>
      <p:ext uri="{BB962C8B-B14F-4D97-AF65-F5344CB8AC3E}">
        <p14:creationId xmlns:p14="http://schemas.microsoft.com/office/powerpoint/2010/main" val="1718477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A55F4-850A-444A-AFD6-C7EBA22B263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E00217C-A1B7-4B12-B917-07F8E3000B3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B5060A7-9AC4-4447-8B66-EA7876A62AC0}"/>
              </a:ext>
            </a:extLst>
          </p:cNvPr>
          <p:cNvPicPr>
            <a:picLocks noChangeAspect="1"/>
          </p:cNvPicPr>
          <p:nvPr/>
        </p:nvPicPr>
        <p:blipFill>
          <a:blip r:embed="rId2"/>
          <a:stretch>
            <a:fillRect/>
          </a:stretch>
        </p:blipFill>
        <p:spPr>
          <a:xfrm>
            <a:off x="123825" y="23812"/>
            <a:ext cx="11944350" cy="6810375"/>
          </a:xfrm>
          <a:prstGeom prst="rect">
            <a:avLst/>
          </a:prstGeom>
        </p:spPr>
      </p:pic>
    </p:spTree>
    <p:extLst>
      <p:ext uri="{BB962C8B-B14F-4D97-AF65-F5344CB8AC3E}">
        <p14:creationId xmlns:p14="http://schemas.microsoft.com/office/powerpoint/2010/main" val="265648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8478C-AD0B-4D62-958D-13DB24EA29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6A70971-3352-4F01-8E5B-17F02E0F560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5E36819-0FB0-4238-8BD5-5625E56DC5C3}"/>
              </a:ext>
            </a:extLst>
          </p:cNvPr>
          <p:cNvPicPr>
            <a:picLocks noChangeAspect="1"/>
          </p:cNvPicPr>
          <p:nvPr/>
        </p:nvPicPr>
        <p:blipFill>
          <a:blip r:embed="rId2"/>
          <a:stretch>
            <a:fillRect/>
          </a:stretch>
        </p:blipFill>
        <p:spPr>
          <a:xfrm>
            <a:off x="0" y="247879"/>
            <a:ext cx="12192000" cy="6362241"/>
          </a:xfrm>
          <a:prstGeom prst="rect">
            <a:avLst/>
          </a:prstGeom>
        </p:spPr>
      </p:pic>
    </p:spTree>
    <p:extLst>
      <p:ext uri="{BB962C8B-B14F-4D97-AF65-F5344CB8AC3E}">
        <p14:creationId xmlns:p14="http://schemas.microsoft.com/office/powerpoint/2010/main" val="3023945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F32B5-B06A-4CBA-9AFF-D67CABDBD67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22CA283-3AE3-4CAC-AB63-0BD3D8BE8AD1}"/>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AFFB0DB-AE97-4ABB-B5FA-110BA93270CF}"/>
              </a:ext>
            </a:extLst>
          </p:cNvPr>
          <p:cNvPicPr>
            <a:picLocks noChangeAspect="1"/>
          </p:cNvPicPr>
          <p:nvPr/>
        </p:nvPicPr>
        <p:blipFill>
          <a:blip r:embed="rId2"/>
          <a:stretch>
            <a:fillRect/>
          </a:stretch>
        </p:blipFill>
        <p:spPr>
          <a:xfrm>
            <a:off x="223837" y="95250"/>
            <a:ext cx="11744325" cy="6667500"/>
          </a:xfrm>
          <a:prstGeom prst="rect">
            <a:avLst/>
          </a:prstGeom>
        </p:spPr>
      </p:pic>
    </p:spTree>
    <p:extLst>
      <p:ext uri="{BB962C8B-B14F-4D97-AF65-F5344CB8AC3E}">
        <p14:creationId xmlns:p14="http://schemas.microsoft.com/office/powerpoint/2010/main" val="223265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5A759-BF57-4F0E-98A2-88A6F7965E8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90E98AC-EE69-4756-9B01-B56162B6B0B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6614DA6-C110-4115-88B3-DFDE1EDD306F}"/>
              </a:ext>
            </a:extLst>
          </p:cNvPr>
          <p:cNvPicPr>
            <a:picLocks noChangeAspect="1"/>
          </p:cNvPicPr>
          <p:nvPr/>
        </p:nvPicPr>
        <p:blipFill>
          <a:blip r:embed="rId2"/>
          <a:stretch>
            <a:fillRect/>
          </a:stretch>
        </p:blipFill>
        <p:spPr>
          <a:xfrm>
            <a:off x="2085003" y="1124920"/>
            <a:ext cx="8160009" cy="4608160"/>
          </a:xfrm>
          <a:prstGeom prst="rect">
            <a:avLst/>
          </a:prstGeom>
        </p:spPr>
      </p:pic>
    </p:spTree>
    <p:extLst>
      <p:ext uri="{BB962C8B-B14F-4D97-AF65-F5344CB8AC3E}">
        <p14:creationId xmlns:p14="http://schemas.microsoft.com/office/powerpoint/2010/main" val="2366441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D29E0-4540-479F-97B9-7D415E5A256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2577DA6-5800-4EAB-A89A-5E10F36B462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0639B6D-FED7-435F-9D9A-FF688CB8CCBF}"/>
              </a:ext>
            </a:extLst>
          </p:cNvPr>
          <p:cNvPicPr>
            <a:picLocks noChangeAspect="1"/>
          </p:cNvPicPr>
          <p:nvPr/>
        </p:nvPicPr>
        <p:blipFill>
          <a:blip r:embed="rId2"/>
          <a:stretch>
            <a:fillRect/>
          </a:stretch>
        </p:blipFill>
        <p:spPr>
          <a:xfrm>
            <a:off x="723900" y="147637"/>
            <a:ext cx="10744200" cy="6562725"/>
          </a:xfrm>
          <a:prstGeom prst="rect">
            <a:avLst/>
          </a:prstGeom>
        </p:spPr>
      </p:pic>
    </p:spTree>
    <p:extLst>
      <p:ext uri="{BB962C8B-B14F-4D97-AF65-F5344CB8AC3E}">
        <p14:creationId xmlns:p14="http://schemas.microsoft.com/office/powerpoint/2010/main" val="3286767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A7295-0B50-4CFE-B96A-72DA2572FC2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1B2E123-6414-4F01-B19A-D8045F63C25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AB3D2C3-7E25-403D-8241-ABEAD74F33A1}"/>
              </a:ext>
            </a:extLst>
          </p:cNvPr>
          <p:cNvPicPr>
            <a:picLocks noChangeAspect="1"/>
          </p:cNvPicPr>
          <p:nvPr/>
        </p:nvPicPr>
        <p:blipFill>
          <a:blip r:embed="rId2"/>
          <a:stretch>
            <a:fillRect/>
          </a:stretch>
        </p:blipFill>
        <p:spPr>
          <a:xfrm>
            <a:off x="376237" y="76200"/>
            <a:ext cx="11439525" cy="6705600"/>
          </a:xfrm>
          <a:prstGeom prst="rect">
            <a:avLst/>
          </a:prstGeom>
        </p:spPr>
      </p:pic>
    </p:spTree>
    <p:extLst>
      <p:ext uri="{BB962C8B-B14F-4D97-AF65-F5344CB8AC3E}">
        <p14:creationId xmlns:p14="http://schemas.microsoft.com/office/powerpoint/2010/main" val="428140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gevolgen van overstromingen</a:t>
            </a:r>
          </a:p>
          <a:p>
            <a:pPr lvl="1"/>
            <a:r>
              <a:rPr lang="nl-NL" dirty="0"/>
              <a:t>hittestress</a:t>
            </a:r>
          </a:p>
          <a:p>
            <a:pPr lvl="1"/>
            <a:r>
              <a:rPr lang="nl-NL" dirty="0"/>
              <a:t>droogte </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71645" y="5018147"/>
            <a:ext cx="4678954" cy="1546577"/>
          </a:xfrm>
          <a:prstGeom prst="rect">
            <a:avLst/>
          </a:prstGeom>
        </p:spPr>
      </p:pic>
    </p:spTree>
    <p:extLst>
      <p:ext uri="{BB962C8B-B14F-4D97-AF65-F5344CB8AC3E}">
        <p14:creationId xmlns:p14="http://schemas.microsoft.com/office/powerpoint/2010/main" val="423379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6EA11-F398-475A-BF8F-47826D1E43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AC723CC-59C4-41D9-AD7E-3C30BE056D57}"/>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6764D74-2A19-4810-A05D-DA4106CF8457}"/>
              </a:ext>
            </a:extLst>
          </p:cNvPr>
          <p:cNvPicPr>
            <a:picLocks noChangeAspect="1"/>
          </p:cNvPicPr>
          <p:nvPr/>
        </p:nvPicPr>
        <p:blipFill>
          <a:blip r:embed="rId2"/>
          <a:stretch>
            <a:fillRect/>
          </a:stretch>
        </p:blipFill>
        <p:spPr>
          <a:xfrm>
            <a:off x="523875" y="66675"/>
            <a:ext cx="11144250" cy="6724650"/>
          </a:xfrm>
          <a:prstGeom prst="rect">
            <a:avLst/>
          </a:prstGeom>
        </p:spPr>
      </p:pic>
    </p:spTree>
    <p:extLst>
      <p:ext uri="{BB962C8B-B14F-4D97-AF65-F5344CB8AC3E}">
        <p14:creationId xmlns:p14="http://schemas.microsoft.com/office/powerpoint/2010/main" val="4090525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2BA9F-7B62-4FC2-992D-FD471205DF8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AE4A9A4-6796-40AE-9247-10669E797685}"/>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661BBC8-E5CD-4B2F-82BA-B31A84902922}"/>
              </a:ext>
            </a:extLst>
          </p:cNvPr>
          <p:cNvPicPr>
            <a:picLocks noChangeAspect="1"/>
          </p:cNvPicPr>
          <p:nvPr/>
        </p:nvPicPr>
        <p:blipFill>
          <a:blip r:embed="rId2"/>
          <a:stretch>
            <a:fillRect/>
          </a:stretch>
        </p:blipFill>
        <p:spPr>
          <a:xfrm>
            <a:off x="1803724" y="980728"/>
            <a:ext cx="8865847" cy="4929411"/>
          </a:xfrm>
          <a:prstGeom prst="rect">
            <a:avLst/>
          </a:prstGeom>
        </p:spPr>
      </p:pic>
    </p:spTree>
    <p:extLst>
      <p:ext uri="{BB962C8B-B14F-4D97-AF65-F5344CB8AC3E}">
        <p14:creationId xmlns:p14="http://schemas.microsoft.com/office/powerpoint/2010/main" val="2172339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5EA40-67EC-4D8E-A9B2-E0AF56C3A0EB}"/>
              </a:ext>
            </a:extLst>
          </p:cNvPr>
          <p:cNvSpPr>
            <a:spLocks noGrp="1"/>
          </p:cNvSpPr>
          <p:nvPr>
            <p:ph type="title"/>
          </p:nvPr>
        </p:nvSpPr>
        <p:spPr>
          <a:xfrm>
            <a:off x="755780" y="332656"/>
            <a:ext cx="10744401" cy="648072"/>
          </a:xfrm>
        </p:spPr>
        <p:txBody>
          <a:bodyPr/>
          <a:lstStyle/>
          <a:p>
            <a:pPr marL="457200" lvl="1" algn="l" rtl="0" fontAlgn="base">
              <a:lnSpc>
                <a:spcPct val="70000"/>
              </a:lnSpc>
              <a:spcBef>
                <a:spcPts val="500"/>
              </a:spcBef>
            </a:pPr>
            <a:r>
              <a:rPr lang="nl-NL" sz="3200" kern="1200" dirty="0">
                <a:solidFill>
                  <a:schemeClr val="tx1"/>
                </a:solidFill>
                <a:latin typeface="Arial" pitchFamily="34" charset="0"/>
                <a:ea typeface="+mn-ea"/>
                <a:cs typeface="Arial" pitchFamily="34" charset="0"/>
              </a:rPr>
              <a:t>Blue zone: Groenten eten, wandelen en tuinieren</a:t>
            </a:r>
          </a:p>
        </p:txBody>
      </p:sp>
      <p:sp>
        <p:nvSpPr>
          <p:cNvPr id="3" name="Tijdelijke aanduiding voor inhoud 2">
            <a:extLst>
              <a:ext uri="{FF2B5EF4-FFF2-40B4-BE49-F238E27FC236}">
                <a16:creationId xmlns:a16="http://schemas.microsoft.com/office/drawing/2014/main" id="{76BDA887-C36F-455F-AFAF-5353B7D2615D}"/>
              </a:ext>
            </a:extLst>
          </p:cNvPr>
          <p:cNvSpPr>
            <a:spLocks noGrp="1"/>
          </p:cNvSpPr>
          <p:nvPr>
            <p:ph idx="1"/>
          </p:nvPr>
        </p:nvSpPr>
        <p:spPr>
          <a:xfrm>
            <a:off x="1268963" y="1196753"/>
            <a:ext cx="10313437" cy="4929411"/>
          </a:xfrm>
        </p:spPr>
        <p:txBody>
          <a:bodyPr>
            <a:normAutofit lnSpcReduction="10000"/>
          </a:bodyPr>
          <a:lstStyle/>
          <a:p>
            <a:pPr marL="0" indent="0" algn="l" fontAlgn="base">
              <a:buNone/>
            </a:pPr>
            <a:r>
              <a:rPr lang="nl-NL" sz="3000" dirty="0"/>
              <a:t>In blue zones zijn veel overeenkomsten in leefstijl. Mensen eten veel groenten, wandelen in de natuur, tuinieren en hebben sterke banden binnen hun gemeenschap. </a:t>
            </a:r>
          </a:p>
          <a:p>
            <a:pPr marL="0" indent="0" algn="l" fontAlgn="base">
              <a:buNone/>
            </a:pPr>
            <a:r>
              <a:rPr lang="nl-NL" sz="3000" dirty="0"/>
              <a:t>De belangrijkste overeenkomsten:</a:t>
            </a:r>
          </a:p>
          <a:p>
            <a:pPr lvl="1" fontAlgn="base"/>
            <a:r>
              <a:rPr lang="nl-NL" sz="2200" dirty="0"/>
              <a:t>Regelmatige fysieke activiteit in een natuurlijke omgeving</a:t>
            </a:r>
          </a:p>
          <a:p>
            <a:pPr lvl="1" fontAlgn="base"/>
            <a:r>
              <a:rPr lang="nl-NL" sz="2200" dirty="0"/>
              <a:t>Levensdoel</a:t>
            </a:r>
          </a:p>
          <a:p>
            <a:pPr lvl="1" fontAlgn="base"/>
            <a:r>
              <a:rPr lang="nl-NL" sz="2200" dirty="0"/>
              <a:t>Weinig stress</a:t>
            </a:r>
          </a:p>
          <a:p>
            <a:pPr lvl="1" fontAlgn="base"/>
            <a:r>
              <a:rPr lang="nl-NL" sz="2200" dirty="0"/>
              <a:t>Matige calorie-inname</a:t>
            </a:r>
          </a:p>
          <a:p>
            <a:pPr lvl="1" fontAlgn="base"/>
            <a:r>
              <a:rPr lang="nl-NL" sz="2200" dirty="0"/>
              <a:t>Plantaardig eten</a:t>
            </a:r>
          </a:p>
          <a:p>
            <a:pPr lvl="1" fontAlgn="base"/>
            <a:r>
              <a:rPr lang="nl-NL" sz="2200" dirty="0"/>
              <a:t>Matige alcoholinname, vooral wijn</a:t>
            </a:r>
          </a:p>
          <a:p>
            <a:pPr lvl="1" fontAlgn="base"/>
            <a:r>
              <a:rPr lang="nl-NL" sz="2200" dirty="0"/>
              <a:t>Gelijkgestemden door spiritualiteit of religie</a:t>
            </a:r>
          </a:p>
          <a:p>
            <a:pPr lvl="1" fontAlgn="base"/>
            <a:r>
              <a:rPr lang="nl-NL" sz="2200" dirty="0"/>
              <a:t>Sterke familiebanden</a:t>
            </a:r>
          </a:p>
          <a:p>
            <a:pPr lvl="1" fontAlgn="base"/>
            <a:r>
              <a:rPr lang="nl-NL" sz="2200" dirty="0"/>
              <a:t>Intensief contact met vrienden</a:t>
            </a:r>
          </a:p>
          <a:p>
            <a:endParaRPr lang="nl-NL" dirty="0"/>
          </a:p>
        </p:txBody>
      </p:sp>
    </p:spTree>
    <p:extLst>
      <p:ext uri="{BB962C8B-B14F-4D97-AF65-F5344CB8AC3E}">
        <p14:creationId xmlns:p14="http://schemas.microsoft.com/office/powerpoint/2010/main" val="57283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2CD15-45B0-4F09-9031-C9E61381DBF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2830970-7042-4151-9223-7E5140EE32AF}"/>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DF402FC1-3188-4E50-8A49-8DFBFE79E31C}"/>
              </a:ext>
            </a:extLst>
          </p:cNvPr>
          <p:cNvPicPr>
            <a:picLocks noChangeAspect="1"/>
          </p:cNvPicPr>
          <p:nvPr/>
        </p:nvPicPr>
        <p:blipFill>
          <a:blip r:embed="rId2"/>
          <a:stretch>
            <a:fillRect/>
          </a:stretch>
        </p:blipFill>
        <p:spPr>
          <a:xfrm>
            <a:off x="157162" y="42862"/>
            <a:ext cx="11877675" cy="6772275"/>
          </a:xfrm>
          <a:prstGeom prst="rect">
            <a:avLst/>
          </a:prstGeom>
        </p:spPr>
      </p:pic>
    </p:spTree>
    <p:extLst>
      <p:ext uri="{BB962C8B-B14F-4D97-AF65-F5344CB8AC3E}">
        <p14:creationId xmlns:p14="http://schemas.microsoft.com/office/powerpoint/2010/main" val="1551499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4461A-2B90-48A7-881C-FD434C1B987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394DBCF-D936-4306-8A66-874F4673DCC3}"/>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8474E0E-D61B-40C5-8FFA-CF8C1F8EB24C}"/>
              </a:ext>
            </a:extLst>
          </p:cNvPr>
          <p:cNvPicPr>
            <a:picLocks noChangeAspect="1"/>
          </p:cNvPicPr>
          <p:nvPr/>
        </p:nvPicPr>
        <p:blipFill>
          <a:blip r:embed="rId2"/>
          <a:stretch>
            <a:fillRect/>
          </a:stretch>
        </p:blipFill>
        <p:spPr>
          <a:xfrm>
            <a:off x="1001194" y="332656"/>
            <a:ext cx="9669039" cy="5690507"/>
          </a:xfrm>
          <a:prstGeom prst="rect">
            <a:avLst/>
          </a:prstGeom>
        </p:spPr>
      </p:pic>
    </p:spTree>
    <p:extLst>
      <p:ext uri="{BB962C8B-B14F-4D97-AF65-F5344CB8AC3E}">
        <p14:creationId xmlns:p14="http://schemas.microsoft.com/office/powerpoint/2010/main" val="2167363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3B034-EB3A-4675-A6F3-EA5CE4FE8D3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651B260-A9F4-4821-A5C4-E35AAF31ABE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305CE25-40E2-4D39-B79A-64BAEA70D74A}"/>
              </a:ext>
            </a:extLst>
          </p:cNvPr>
          <p:cNvPicPr>
            <a:picLocks noChangeAspect="1"/>
          </p:cNvPicPr>
          <p:nvPr/>
        </p:nvPicPr>
        <p:blipFill>
          <a:blip r:embed="rId2"/>
          <a:stretch>
            <a:fillRect/>
          </a:stretch>
        </p:blipFill>
        <p:spPr>
          <a:xfrm>
            <a:off x="133350" y="76200"/>
            <a:ext cx="11925300" cy="6705600"/>
          </a:xfrm>
          <a:prstGeom prst="rect">
            <a:avLst/>
          </a:prstGeom>
        </p:spPr>
      </p:pic>
    </p:spTree>
    <p:extLst>
      <p:ext uri="{BB962C8B-B14F-4D97-AF65-F5344CB8AC3E}">
        <p14:creationId xmlns:p14="http://schemas.microsoft.com/office/powerpoint/2010/main" val="47158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2E6D5-386F-4936-87D2-7B1896EC125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B1BDFAF-CF6A-4166-8110-6DDD0B1816F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C755500-6F18-4E12-9DDA-8C5796BC93DF}"/>
              </a:ext>
            </a:extLst>
          </p:cNvPr>
          <p:cNvPicPr>
            <a:picLocks noChangeAspect="1"/>
          </p:cNvPicPr>
          <p:nvPr/>
        </p:nvPicPr>
        <p:blipFill>
          <a:blip r:embed="rId2"/>
          <a:stretch>
            <a:fillRect/>
          </a:stretch>
        </p:blipFill>
        <p:spPr>
          <a:xfrm>
            <a:off x="0" y="62410"/>
            <a:ext cx="12192000" cy="6733179"/>
          </a:xfrm>
          <a:prstGeom prst="rect">
            <a:avLst/>
          </a:prstGeom>
        </p:spPr>
      </p:pic>
    </p:spTree>
    <p:extLst>
      <p:ext uri="{BB962C8B-B14F-4D97-AF65-F5344CB8AC3E}">
        <p14:creationId xmlns:p14="http://schemas.microsoft.com/office/powerpoint/2010/main" val="2730534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6B012-69EB-44B0-BAAE-635D71CD8CA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453B7CA-3BCC-445F-8B10-1798EC31CF1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0F3251-8C16-4EA4-9C15-29281483F2F7}"/>
              </a:ext>
            </a:extLst>
          </p:cNvPr>
          <p:cNvPicPr>
            <a:picLocks noChangeAspect="1"/>
          </p:cNvPicPr>
          <p:nvPr/>
        </p:nvPicPr>
        <p:blipFill rotWithShape="1">
          <a:blip r:embed="rId2"/>
          <a:srcRect l="14311" t="16304" r="9081" b="19667"/>
          <a:stretch/>
        </p:blipFill>
        <p:spPr>
          <a:xfrm>
            <a:off x="1744824" y="1278294"/>
            <a:ext cx="9339943" cy="4086808"/>
          </a:xfrm>
          <a:prstGeom prst="rect">
            <a:avLst/>
          </a:prstGeom>
        </p:spPr>
      </p:pic>
    </p:spTree>
    <p:extLst>
      <p:ext uri="{BB962C8B-B14F-4D97-AF65-F5344CB8AC3E}">
        <p14:creationId xmlns:p14="http://schemas.microsoft.com/office/powerpoint/2010/main" val="3218597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A0E77-63A3-44C7-B8D0-463A6A02016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DEE1162-314F-4A5E-8678-66FB3421495D}"/>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3E2B5CD-72EA-458E-A774-95ACC635BF46}"/>
              </a:ext>
            </a:extLst>
          </p:cNvPr>
          <p:cNvPicPr>
            <a:picLocks noChangeAspect="1"/>
          </p:cNvPicPr>
          <p:nvPr/>
        </p:nvPicPr>
        <p:blipFill rotWithShape="1">
          <a:blip r:embed="rId2"/>
          <a:srcRect r="13512" b="10401"/>
          <a:stretch/>
        </p:blipFill>
        <p:spPr>
          <a:xfrm>
            <a:off x="500063" y="171450"/>
            <a:ext cx="9679636" cy="5837464"/>
          </a:xfrm>
          <a:prstGeom prst="rect">
            <a:avLst/>
          </a:prstGeom>
        </p:spPr>
      </p:pic>
    </p:spTree>
    <p:extLst>
      <p:ext uri="{BB962C8B-B14F-4D97-AF65-F5344CB8AC3E}">
        <p14:creationId xmlns:p14="http://schemas.microsoft.com/office/powerpoint/2010/main" val="1833380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505D1-35FC-4DB6-9323-2D528E4DA9BD}"/>
              </a:ext>
            </a:extLst>
          </p:cNvPr>
          <p:cNvSpPr>
            <a:spLocks noGrp="1"/>
          </p:cNvSpPr>
          <p:nvPr>
            <p:ph type="title"/>
          </p:nvPr>
        </p:nvSpPr>
        <p:spPr/>
        <p:txBody>
          <a:bodyPr/>
          <a:lstStyle/>
          <a:p>
            <a:r>
              <a:rPr lang="nl-NL" dirty="0"/>
              <a:t>Woningbezetting</a:t>
            </a:r>
          </a:p>
        </p:txBody>
      </p:sp>
      <p:sp>
        <p:nvSpPr>
          <p:cNvPr id="3" name="Tijdelijke aanduiding voor inhoud 2">
            <a:extLst>
              <a:ext uri="{FF2B5EF4-FFF2-40B4-BE49-F238E27FC236}">
                <a16:creationId xmlns:a16="http://schemas.microsoft.com/office/drawing/2014/main" id="{344FBB08-A697-41CF-AA3B-F98F11CA528D}"/>
              </a:ext>
            </a:extLst>
          </p:cNvPr>
          <p:cNvSpPr>
            <a:spLocks noGrp="1"/>
          </p:cNvSpPr>
          <p:nvPr>
            <p:ph idx="1"/>
          </p:nvPr>
        </p:nvSpPr>
        <p:spPr>
          <a:xfrm>
            <a:off x="742950" y="2549525"/>
            <a:ext cx="10515600" cy="4351338"/>
          </a:xfrm>
        </p:spPr>
        <p:txBody>
          <a:bodyPr/>
          <a:lstStyle/>
          <a:p>
            <a:endParaRPr lang="nl-NL" dirty="0"/>
          </a:p>
        </p:txBody>
      </p:sp>
      <p:pic>
        <p:nvPicPr>
          <p:cNvPr id="5" name="Afbeelding 4">
            <a:extLst>
              <a:ext uri="{FF2B5EF4-FFF2-40B4-BE49-F238E27FC236}">
                <a16:creationId xmlns:a16="http://schemas.microsoft.com/office/drawing/2014/main" id="{A61994CA-290D-4FD3-AC2B-952F0CC1EA01}"/>
              </a:ext>
            </a:extLst>
          </p:cNvPr>
          <p:cNvPicPr>
            <a:picLocks noChangeAspect="1"/>
          </p:cNvPicPr>
          <p:nvPr/>
        </p:nvPicPr>
        <p:blipFill rotWithShape="1">
          <a:blip r:embed="rId2"/>
          <a:srcRect b="12281"/>
          <a:stretch/>
        </p:blipFill>
        <p:spPr>
          <a:xfrm>
            <a:off x="2118438" y="1560936"/>
            <a:ext cx="7296150" cy="4065423"/>
          </a:xfrm>
          <a:prstGeom prst="rect">
            <a:avLst/>
          </a:prstGeom>
        </p:spPr>
      </p:pic>
    </p:spTree>
    <p:extLst>
      <p:ext uri="{BB962C8B-B14F-4D97-AF65-F5344CB8AC3E}">
        <p14:creationId xmlns:p14="http://schemas.microsoft.com/office/powerpoint/2010/main" val="307818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6436D-D46D-4271-8AFE-C81DF62191E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2A6B5FE-F7EE-4270-8B0A-CD3CB5662BEF}"/>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F0793848-DF9A-451D-A4C9-49BBB9F582C0}"/>
              </a:ext>
            </a:extLst>
          </p:cNvPr>
          <p:cNvPicPr>
            <a:picLocks noChangeAspect="1"/>
          </p:cNvPicPr>
          <p:nvPr/>
        </p:nvPicPr>
        <p:blipFill>
          <a:blip r:embed="rId2"/>
          <a:stretch>
            <a:fillRect/>
          </a:stretch>
        </p:blipFill>
        <p:spPr>
          <a:xfrm>
            <a:off x="3657599" y="-1029856"/>
            <a:ext cx="9116291" cy="9116291"/>
          </a:xfrm>
          <a:prstGeom prst="rect">
            <a:avLst/>
          </a:prstGeom>
        </p:spPr>
      </p:pic>
    </p:spTree>
    <p:extLst>
      <p:ext uri="{BB962C8B-B14F-4D97-AF65-F5344CB8AC3E}">
        <p14:creationId xmlns:p14="http://schemas.microsoft.com/office/powerpoint/2010/main" val="1280119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C40A7-4413-4002-A055-F201023E9A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A6B1625-0A8C-4369-8707-9EFBF88CD311}"/>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3DA47BC-7BC6-4E25-8E75-019050DE1D85}"/>
              </a:ext>
            </a:extLst>
          </p:cNvPr>
          <p:cNvPicPr>
            <a:picLocks noChangeAspect="1"/>
          </p:cNvPicPr>
          <p:nvPr/>
        </p:nvPicPr>
        <p:blipFill rotWithShape="1">
          <a:blip r:embed="rId2"/>
          <a:srcRect l="4209" r="5675" b="10594"/>
          <a:stretch/>
        </p:blipFill>
        <p:spPr>
          <a:xfrm>
            <a:off x="1495341" y="1278240"/>
            <a:ext cx="9584963" cy="4847924"/>
          </a:xfrm>
          <a:prstGeom prst="rect">
            <a:avLst/>
          </a:prstGeom>
        </p:spPr>
      </p:pic>
    </p:spTree>
    <p:extLst>
      <p:ext uri="{BB962C8B-B14F-4D97-AF65-F5344CB8AC3E}">
        <p14:creationId xmlns:p14="http://schemas.microsoft.com/office/powerpoint/2010/main" val="1973623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76FBC-8966-432A-B433-D9B57C3BE42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F0E186E-DC27-462C-9B2F-DA4688DCAD6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D2956C5-E9A9-4066-88CA-69B872B46533}"/>
              </a:ext>
            </a:extLst>
          </p:cNvPr>
          <p:cNvPicPr>
            <a:picLocks noChangeAspect="1"/>
          </p:cNvPicPr>
          <p:nvPr/>
        </p:nvPicPr>
        <p:blipFill rotWithShape="1">
          <a:blip r:embed="rId2"/>
          <a:srcRect l="3597" t="16989" r="21651" b="15285"/>
          <a:stretch/>
        </p:blipFill>
        <p:spPr>
          <a:xfrm>
            <a:off x="438538" y="1306286"/>
            <a:ext cx="9113845" cy="4354962"/>
          </a:xfrm>
          <a:prstGeom prst="rect">
            <a:avLst/>
          </a:prstGeom>
        </p:spPr>
      </p:pic>
    </p:spTree>
    <p:extLst>
      <p:ext uri="{BB962C8B-B14F-4D97-AF65-F5344CB8AC3E}">
        <p14:creationId xmlns:p14="http://schemas.microsoft.com/office/powerpoint/2010/main" val="2506639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3915B-4848-4A31-BF32-1B74CFDFE9C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43C52F5-644F-490D-89D0-4DB016FBBCA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409B115-E555-4000-B2EE-7AEDE61F866E}"/>
              </a:ext>
            </a:extLst>
          </p:cNvPr>
          <p:cNvPicPr>
            <a:picLocks noChangeAspect="1"/>
          </p:cNvPicPr>
          <p:nvPr/>
        </p:nvPicPr>
        <p:blipFill>
          <a:blip r:embed="rId2"/>
          <a:stretch>
            <a:fillRect/>
          </a:stretch>
        </p:blipFill>
        <p:spPr>
          <a:xfrm>
            <a:off x="1680901" y="812978"/>
            <a:ext cx="8849763" cy="5055977"/>
          </a:xfrm>
          <a:prstGeom prst="rect">
            <a:avLst/>
          </a:prstGeom>
        </p:spPr>
      </p:pic>
    </p:spTree>
    <p:extLst>
      <p:ext uri="{BB962C8B-B14F-4D97-AF65-F5344CB8AC3E}">
        <p14:creationId xmlns:p14="http://schemas.microsoft.com/office/powerpoint/2010/main" val="393467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D34D8-02CC-4BB2-BFED-AEFF3B2DE447}"/>
              </a:ext>
            </a:extLst>
          </p:cNvPr>
          <p:cNvSpPr>
            <a:spLocks noGrp="1"/>
          </p:cNvSpPr>
          <p:nvPr>
            <p:ph type="title"/>
          </p:nvPr>
        </p:nvSpPr>
        <p:spPr/>
        <p:txBody>
          <a:bodyPr/>
          <a:lstStyle/>
          <a:p>
            <a:r>
              <a:rPr lang="nl-NL" dirty="0"/>
              <a:t>Opdracht </a:t>
            </a:r>
          </a:p>
        </p:txBody>
      </p:sp>
      <p:sp>
        <p:nvSpPr>
          <p:cNvPr id="3" name="Tijdelijke aanduiding voor inhoud 2">
            <a:extLst>
              <a:ext uri="{FF2B5EF4-FFF2-40B4-BE49-F238E27FC236}">
                <a16:creationId xmlns:a16="http://schemas.microsoft.com/office/drawing/2014/main" id="{9425DDEE-CF71-40B5-83A4-5D2940799956}"/>
              </a:ext>
            </a:extLst>
          </p:cNvPr>
          <p:cNvSpPr>
            <a:spLocks noGrp="1"/>
          </p:cNvSpPr>
          <p:nvPr>
            <p:ph idx="1"/>
          </p:nvPr>
        </p:nvSpPr>
        <p:spPr>
          <a:xfrm>
            <a:off x="2735627" y="2379306"/>
            <a:ext cx="8846773" cy="3746858"/>
          </a:xfrm>
        </p:spPr>
        <p:txBody>
          <a:bodyPr>
            <a:normAutofit/>
          </a:bodyPr>
          <a:lstStyle/>
          <a:p>
            <a:pPr marL="0" indent="0">
              <a:buNone/>
            </a:pPr>
            <a:r>
              <a:rPr lang="nl-NL" sz="4000" dirty="0"/>
              <a:t>Maak een moodboard van jou ideale leefbare klimaat-adaptieve stad!</a:t>
            </a:r>
          </a:p>
        </p:txBody>
      </p:sp>
    </p:spTree>
    <p:extLst>
      <p:ext uri="{BB962C8B-B14F-4D97-AF65-F5344CB8AC3E}">
        <p14:creationId xmlns:p14="http://schemas.microsoft.com/office/powerpoint/2010/main" val="3810478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FAB5E-7ED0-495F-A423-627298AD35DE}"/>
              </a:ext>
            </a:extLst>
          </p:cNvPr>
          <p:cNvSpPr>
            <a:spLocks noGrp="1"/>
          </p:cNvSpPr>
          <p:nvPr>
            <p:ph type="title"/>
          </p:nvPr>
        </p:nvSpPr>
        <p:spPr/>
        <p:txBody>
          <a:bodyPr/>
          <a:lstStyle/>
          <a:p>
            <a:r>
              <a:rPr lang="nl-NL" dirty="0"/>
              <a:t>Mitigatie &amp; Adaptatie</a:t>
            </a:r>
          </a:p>
        </p:txBody>
      </p:sp>
      <p:sp>
        <p:nvSpPr>
          <p:cNvPr id="3" name="Tijdelijke aanduiding voor inhoud 2">
            <a:extLst>
              <a:ext uri="{FF2B5EF4-FFF2-40B4-BE49-F238E27FC236}">
                <a16:creationId xmlns:a16="http://schemas.microsoft.com/office/drawing/2014/main" id="{B3ED1410-24BB-4988-8A52-2AB77154A908}"/>
              </a:ext>
            </a:extLst>
          </p:cNvPr>
          <p:cNvSpPr>
            <a:spLocks noGrp="1"/>
          </p:cNvSpPr>
          <p:nvPr>
            <p:ph sz="half" idx="1"/>
          </p:nvPr>
        </p:nvSpPr>
        <p:spPr>
          <a:xfrm>
            <a:off x="609599" y="1449100"/>
            <a:ext cx="5384800" cy="2316017"/>
          </a:xfrm>
        </p:spPr>
        <p:txBody>
          <a:bodyPr/>
          <a:lstStyle/>
          <a:p>
            <a:pPr marL="0" indent="0">
              <a:buNone/>
            </a:pPr>
            <a:r>
              <a:rPr lang="nl-NL" dirty="0"/>
              <a:t>Klimaatmitigatie</a:t>
            </a:r>
          </a:p>
          <a:p>
            <a:r>
              <a:rPr lang="nl-NL" dirty="0"/>
              <a:t>Het beperken en zo mogelijk terugdringen van de opwarming van de aarde</a:t>
            </a:r>
          </a:p>
          <a:p>
            <a:endParaRPr lang="nl-NL" dirty="0"/>
          </a:p>
        </p:txBody>
      </p:sp>
      <p:sp>
        <p:nvSpPr>
          <p:cNvPr id="4" name="Tijdelijke aanduiding voor inhoud 3">
            <a:extLst>
              <a:ext uri="{FF2B5EF4-FFF2-40B4-BE49-F238E27FC236}">
                <a16:creationId xmlns:a16="http://schemas.microsoft.com/office/drawing/2014/main" id="{4E5BC196-6087-45B2-B65C-D3CC8DEAE84D}"/>
              </a:ext>
            </a:extLst>
          </p:cNvPr>
          <p:cNvSpPr>
            <a:spLocks noGrp="1"/>
          </p:cNvSpPr>
          <p:nvPr>
            <p:ph sz="half" idx="2"/>
          </p:nvPr>
        </p:nvSpPr>
        <p:spPr>
          <a:xfrm>
            <a:off x="6197602" y="1379828"/>
            <a:ext cx="5384800" cy="2454563"/>
          </a:xfrm>
        </p:spPr>
        <p:txBody>
          <a:bodyPr/>
          <a:lstStyle/>
          <a:p>
            <a:pPr marL="0" indent="0">
              <a:buNone/>
            </a:pPr>
            <a:r>
              <a:rPr lang="nl-NL" dirty="0"/>
              <a:t>Klimaatadaptatie</a:t>
            </a:r>
          </a:p>
          <a:p>
            <a:r>
              <a:rPr lang="nl-NL" dirty="0"/>
              <a:t>Het aanpassen van de omgeving aan de gevolgen van de klimaatverandering</a:t>
            </a:r>
          </a:p>
        </p:txBody>
      </p:sp>
      <p:sp>
        <p:nvSpPr>
          <p:cNvPr id="6" name="Tijdelijke aanduiding voor inhoud 2">
            <a:extLst>
              <a:ext uri="{FF2B5EF4-FFF2-40B4-BE49-F238E27FC236}">
                <a16:creationId xmlns:a16="http://schemas.microsoft.com/office/drawing/2014/main" id="{D8588E1D-2C28-4F99-B803-AD22760C5A1C}"/>
              </a:ext>
            </a:extLst>
          </p:cNvPr>
          <p:cNvSpPr txBox="1">
            <a:spLocks/>
          </p:cNvSpPr>
          <p:nvPr/>
        </p:nvSpPr>
        <p:spPr>
          <a:xfrm>
            <a:off x="2258292" y="3834391"/>
            <a:ext cx="5158508" cy="231601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nl-NL" dirty="0"/>
              <a:t>Beide nodig!</a:t>
            </a:r>
          </a:p>
          <a:p>
            <a:r>
              <a:rPr lang="nl-NL" dirty="0"/>
              <a:t>Voorkomen van opwarming en nemen van maatregelen beide nodig, hoe minder van het een, des te meer is er nodig van het ander….</a:t>
            </a:r>
          </a:p>
          <a:p>
            <a:endParaRPr lang="nl-NL" dirty="0"/>
          </a:p>
        </p:txBody>
      </p:sp>
      <p:pic>
        <p:nvPicPr>
          <p:cNvPr id="7" name="Afbeelding 6">
            <a:extLst>
              <a:ext uri="{FF2B5EF4-FFF2-40B4-BE49-F238E27FC236}">
                <a16:creationId xmlns:a16="http://schemas.microsoft.com/office/drawing/2014/main" id="{66421858-302A-4A15-89BA-FE194473BF61}"/>
              </a:ext>
            </a:extLst>
          </p:cNvPr>
          <p:cNvPicPr>
            <a:picLocks noChangeAspect="1"/>
          </p:cNvPicPr>
          <p:nvPr/>
        </p:nvPicPr>
        <p:blipFill rotWithShape="1">
          <a:blip r:embed="rId2"/>
          <a:srcRect l="35076" t="18317" r="20758" b="16229"/>
          <a:stretch/>
        </p:blipFill>
        <p:spPr>
          <a:xfrm>
            <a:off x="7782225" y="3181926"/>
            <a:ext cx="4409775" cy="3676074"/>
          </a:xfrm>
          <a:prstGeom prst="rect">
            <a:avLst/>
          </a:prstGeom>
        </p:spPr>
      </p:pic>
    </p:spTree>
    <p:extLst>
      <p:ext uri="{BB962C8B-B14F-4D97-AF65-F5344CB8AC3E}">
        <p14:creationId xmlns:p14="http://schemas.microsoft.com/office/powerpoint/2010/main" val="41147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0C315-BFEB-4F63-BD0E-DC12825C7073}"/>
              </a:ext>
            </a:extLst>
          </p:cNvPr>
          <p:cNvSpPr>
            <a:spLocks noGrp="1"/>
          </p:cNvSpPr>
          <p:nvPr>
            <p:ph type="title"/>
          </p:nvPr>
        </p:nvSpPr>
        <p:spPr>
          <a:xfrm>
            <a:off x="609600" y="274638"/>
            <a:ext cx="11582400" cy="1143000"/>
          </a:xfrm>
        </p:spPr>
        <p:txBody>
          <a:bodyPr/>
          <a:lstStyle/>
          <a:p>
            <a:r>
              <a:rPr lang="nl-NL" dirty="0"/>
              <a:t>Klimaattrends en effecten op de sectoren</a:t>
            </a:r>
          </a:p>
        </p:txBody>
      </p:sp>
      <p:sp>
        <p:nvSpPr>
          <p:cNvPr id="3" name="Tijdelijke aanduiding voor inhoud 2">
            <a:extLst>
              <a:ext uri="{FF2B5EF4-FFF2-40B4-BE49-F238E27FC236}">
                <a16:creationId xmlns:a16="http://schemas.microsoft.com/office/drawing/2014/main" id="{D5F8AC45-877B-4C45-A730-F10A73EFBF62}"/>
              </a:ext>
            </a:extLst>
          </p:cNvPr>
          <p:cNvSpPr>
            <a:spLocks noGrp="1"/>
          </p:cNvSpPr>
          <p:nvPr>
            <p:ph sz="half" idx="1"/>
          </p:nvPr>
        </p:nvSpPr>
        <p:spPr/>
        <p:txBody>
          <a:bodyPr>
            <a:normAutofit/>
          </a:bodyPr>
          <a:lstStyle/>
          <a:p>
            <a:pPr marL="0" indent="0">
              <a:buNone/>
            </a:pPr>
            <a:r>
              <a:rPr lang="nl-NL" dirty="0"/>
              <a:t>Trends:</a:t>
            </a:r>
          </a:p>
          <a:p>
            <a:r>
              <a:rPr lang="nl-NL" dirty="0"/>
              <a:t>Het wordt warmer;</a:t>
            </a:r>
          </a:p>
          <a:p>
            <a:r>
              <a:rPr lang="nl-NL" dirty="0"/>
              <a:t>Het wordt natter;</a:t>
            </a:r>
          </a:p>
          <a:p>
            <a:r>
              <a:rPr lang="nl-NL" dirty="0"/>
              <a:t>Het wordt droger;</a:t>
            </a:r>
          </a:p>
          <a:p>
            <a:r>
              <a:rPr lang="nl-NL" dirty="0"/>
              <a:t>De zeespiegel stijgt;</a:t>
            </a:r>
          </a:p>
          <a:p>
            <a:endParaRPr lang="nl-NL" dirty="0"/>
          </a:p>
        </p:txBody>
      </p:sp>
      <p:pic>
        <p:nvPicPr>
          <p:cNvPr id="6" name="Tijdelijke aanduiding voor inhoud 5">
            <a:extLst>
              <a:ext uri="{FF2B5EF4-FFF2-40B4-BE49-F238E27FC236}">
                <a16:creationId xmlns:a16="http://schemas.microsoft.com/office/drawing/2014/main" id="{2C395F7A-6117-4A83-BB41-CF2B52230183}"/>
              </a:ext>
            </a:extLst>
          </p:cNvPr>
          <p:cNvPicPr>
            <a:picLocks noGrp="1" noChangeAspect="1"/>
          </p:cNvPicPr>
          <p:nvPr>
            <p:ph sz="half" idx="2"/>
          </p:nvPr>
        </p:nvPicPr>
        <p:blipFill>
          <a:blip r:embed="rId2"/>
          <a:stretch>
            <a:fillRect/>
          </a:stretch>
        </p:blipFill>
        <p:spPr>
          <a:xfrm>
            <a:off x="6381349" y="1600200"/>
            <a:ext cx="5017302" cy="4525963"/>
          </a:xfrm>
          <a:prstGeom prst="rect">
            <a:avLst/>
          </a:prstGeom>
        </p:spPr>
      </p:pic>
    </p:spTree>
    <p:extLst>
      <p:ext uri="{BB962C8B-B14F-4D97-AF65-F5344CB8AC3E}">
        <p14:creationId xmlns:p14="http://schemas.microsoft.com/office/powerpoint/2010/main" val="368551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E8A22-B559-48EB-A650-13AFF51ED898}"/>
              </a:ext>
            </a:extLst>
          </p:cNvPr>
          <p:cNvSpPr>
            <a:spLocks noGrp="1"/>
          </p:cNvSpPr>
          <p:nvPr>
            <p:ph type="title"/>
          </p:nvPr>
        </p:nvSpPr>
        <p:spPr/>
        <p:txBody>
          <a:bodyPr/>
          <a:lstStyle/>
          <a:p>
            <a:endParaRPr lang="nl-NL"/>
          </a:p>
        </p:txBody>
      </p:sp>
      <p:pic>
        <p:nvPicPr>
          <p:cNvPr id="6" name="Tijdelijke aanduiding voor inhoud 5" descr="Afbeelding met schermafbeelding&#10;&#10;Automatisch gegenereerde beschrijving">
            <a:extLst>
              <a:ext uri="{FF2B5EF4-FFF2-40B4-BE49-F238E27FC236}">
                <a16:creationId xmlns:a16="http://schemas.microsoft.com/office/drawing/2014/main" id="{AF7BFE6F-6972-45DD-B51B-5524D4E5572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303" t="3290" r="2275" b="3921"/>
          <a:stretch/>
        </p:blipFill>
        <p:spPr>
          <a:xfrm>
            <a:off x="930468" y="-191387"/>
            <a:ext cx="10534264" cy="7400261"/>
          </a:xfrm>
        </p:spPr>
      </p:pic>
      <p:sp>
        <p:nvSpPr>
          <p:cNvPr id="7" name="Rechthoek 6">
            <a:extLst>
              <a:ext uri="{FF2B5EF4-FFF2-40B4-BE49-F238E27FC236}">
                <a16:creationId xmlns:a16="http://schemas.microsoft.com/office/drawing/2014/main" id="{20EE8DCD-3792-44B5-8F95-177FD66D151A}"/>
              </a:ext>
            </a:extLst>
          </p:cNvPr>
          <p:cNvSpPr/>
          <p:nvPr/>
        </p:nvSpPr>
        <p:spPr>
          <a:xfrm>
            <a:off x="-361506" y="-191387"/>
            <a:ext cx="1313240" cy="7400261"/>
          </a:xfrm>
          <a:prstGeom prst="rect">
            <a:avLst/>
          </a:prstGeom>
          <a:solidFill>
            <a:srgbClr val="EB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E8A5DA5-EAE2-4750-B17A-AAA9A5520CF6}"/>
              </a:ext>
            </a:extLst>
          </p:cNvPr>
          <p:cNvSpPr/>
          <p:nvPr/>
        </p:nvSpPr>
        <p:spPr>
          <a:xfrm>
            <a:off x="11443466" y="-297712"/>
            <a:ext cx="1313240" cy="7400261"/>
          </a:xfrm>
          <a:prstGeom prst="rect">
            <a:avLst/>
          </a:prstGeom>
          <a:solidFill>
            <a:srgbClr val="C3E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9468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5B59A6-B50D-4523-8856-D85A1BBA7405}"/>
              </a:ext>
            </a:extLst>
          </p:cNvPr>
          <p:cNvSpPr>
            <a:spLocks noGrp="1"/>
          </p:cNvSpPr>
          <p:nvPr>
            <p:ph type="title"/>
          </p:nvPr>
        </p:nvSpPr>
        <p:spPr/>
        <p:txBody>
          <a:bodyPr/>
          <a:lstStyle/>
          <a:p>
            <a:r>
              <a:rPr lang="nl-NL" dirty="0"/>
              <a:t>Opdracht voor deze week  </a:t>
            </a:r>
          </a:p>
        </p:txBody>
      </p:sp>
      <p:sp>
        <p:nvSpPr>
          <p:cNvPr id="3" name="Tijdelijke aanduiding voor inhoud 2">
            <a:extLst>
              <a:ext uri="{FF2B5EF4-FFF2-40B4-BE49-F238E27FC236}">
                <a16:creationId xmlns:a16="http://schemas.microsoft.com/office/drawing/2014/main" id="{A368D5FE-1349-4A81-BE45-2EAF08C057A3}"/>
              </a:ext>
            </a:extLst>
          </p:cNvPr>
          <p:cNvSpPr>
            <a:spLocks noGrp="1"/>
          </p:cNvSpPr>
          <p:nvPr>
            <p:ph idx="1"/>
          </p:nvPr>
        </p:nvSpPr>
        <p:spPr/>
        <p:txBody>
          <a:bodyPr>
            <a:normAutofit fontScale="85000" lnSpcReduction="20000"/>
          </a:bodyPr>
          <a:lstStyle/>
          <a:p>
            <a:r>
              <a:rPr lang="nl-NL" dirty="0" err="1"/>
              <a:t>Klimaateffectatlas</a:t>
            </a:r>
            <a:r>
              <a:rPr lang="nl-NL" dirty="0"/>
              <a:t> kent verschillende kaartverhalen. De kaartverhalen ‘Wateroverlast’ &amp; ‘Hitte’ zijn onderwerp van deze opdracht </a:t>
            </a:r>
          </a:p>
          <a:p>
            <a:r>
              <a:rPr lang="nl-NL" dirty="0"/>
              <a:t>Lees de beide kaartverhalen volledig (alle onderdelen), Zoek op wat je niet berijpt en stel een vraag als je het niet kunt vinden.</a:t>
            </a:r>
          </a:p>
          <a:p>
            <a:r>
              <a:rPr lang="nl-NL" dirty="0"/>
              <a:t>Werk je plangebied (met directe omgeving) uit in een onderzoeksrapport waarin je duidelijk en met kaartmateriaal een analyse maakt van ‘wateroverlast’ en ‘hitte’. Zorg er voor dat het verhaal los te lezen en te begrijpen is.</a:t>
            </a:r>
          </a:p>
          <a:p>
            <a:r>
              <a:rPr lang="nl-NL" dirty="0"/>
              <a:t>Nadruk ligt op de huidige en verwachte situatie (niet op de oplossingsrichtingen).</a:t>
            </a:r>
          </a:p>
          <a:p>
            <a:r>
              <a:rPr lang="nl-NL" dirty="0"/>
              <a:t>Je onderzoek is minimaal 6 pagina’s groot en mail uiterlijk 6 oktober je product naar </a:t>
            </a:r>
            <a:r>
              <a:rPr lang="nl-NL" dirty="0">
                <a:hlinkClick r:id="rId2"/>
              </a:rPr>
              <a:t>s.weijermars@yuverta.nl</a:t>
            </a:r>
            <a:r>
              <a:rPr lang="nl-NL" dirty="0"/>
              <a:t>  </a:t>
            </a:r>
          </a:p>
          <a:p>
            <a:r>
              <a:rPr lang="nl-NL" dirty="0">
                <a:hlinkClick r:id="rId3"/>
              </a:rPr>
              <a:t>https://www.klimaateffectatlas.nl/nl/kaartverhalen</a:t>
            </a:r>
            <a:r>
              <a:rPr lang="nl-NL" dirty="0"/>
              <a:t> </a:t>
            </a:r>
          </a:p>
          <a:p>
            <a:pPr marL="0" indent="0">
              <a:buNone/>
            </a:pPr>
            <a:endParaRPr lang="nl-NL" dirty="0"/>
          </a:p>
        </p:txBody>
      </p:sp>
    </p:spTree>
    <p:extLst>
      <p:ext uri="{BB962C8B-B14F-4D97-AF65-F5344CB8AC3E}">
        <p14:creationId xmlns:p14="http://schemas.microsoft.com/office/powerpoint/2010/main" val="297019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1B39-5E0B-4E9A-A5A7-7DD9395971AC}"/>
              </a:ext>
            </a:extLst>
          </p:cNvPr>
          <p:cNvSpPr>
            <a:spLocks noGrp="1"/>
          </p:cNvSpPr>
          <p:nvPr>
            <p:ph type="title"/>
          </p:nvPr>
        </p:nvSpPr>
        <p:spPr>
          <a:xfrm>
            <a:off x="1595536" y="286003"/>
            <a:ext cx="9932638" cy="648072"/>
          </a:xfrm>
        </p:spPr>
        <p:txBody>
          <a:bodyPr/>
          <a:lstStyle/>
          <a:p>
            <a:r>
              <a:rPr lang="nl-NL" dirty="0"/>
              <a:t>Periode-opdracht Gijs Kroot</a:t>
            </a:r>
          </a:p>
        </p:txBody>
      </p:sp>
      <p:sp>
        <p:nvSpPr>
          <p:cNvPr id="3" name="Tijdelijke aanduiding voor inhoud 2">
            <a:extLst>
              <a:ext uri="{FF2B5EF4-FFF2-40B4-BE49-F238E27FC236}">
                <a16:creationId xmlns:a16="http://schemas.microsoft.com/office/drawing/2014/main" id="{166FE7CF-5D29-4877-94CD-CD776674B7AE}"/>
              </a:ext>
            </a:extLst>
          </p:cNvPr>
          <p:cNvSpPr>
            <a:spLocks noGrp="1"/>
          </p:cNvSpPr>
          <p:nvPr>
            <p:ph idx="1"/>
          </p:nvPr>
        </p:nvSpPr>
        <p:spPr>
          <a:xfrm>
            <a:off x="1492898" y="1196753"/>
            <a:ext cx="7912359" cy="4929411"/>
          </a:xfrm>
        </p:spPr>
        <p:txBody>
          <a:bodyPr>
            <a:normAutofit fontScale="92500" lnSpcReduction="10000"/>
          </a:bodyPr>
          <a:lstStyle/>
          <a:p>
            <a:r>
              <a:rPr lang="nl-NL" dirty="0"/>
              <a:t>Ga op zoek naar voorbeelden in je eigen stad van maatregelen die zijn genomen om jouw leefomgeving klimaatbestendiger te maken. </a:t>
            </a:r>
          </a:p>
          <a:p>
            <a:r>
              <a:rPr lang="nl-NL" dirty="0"/>
              <a:t>Maak </a:t>
            </a:r>
            <a:r>
              <a:rPr lang="nl-NL" b="1" dirty="0"/>
              <a:t>eigen</a:t>
            </a:r>
            <a:r>
              <a:rPr lang="nl-NL" dirty="0"/>
              <a:t> foto’s van de voorbeelden. </a:t>
            </a:r>
          </a:p>
          <a:p>
            <a:r>
              <a:rPr lang="nl-NL" dirty="0"/>
              <a:t>Maak een presentatie van de informatie die je hebt gevonden en geef een toelichting op de voorbeelden (hoe werkt het én zou je mogelijke aanvullingen of alternatieven kunnen bedenken). </a:t>
            </a:r>
          </a:p>
          <a:p>
            <a:r>
              <a:rPr lang="nl-NL" dirty="0"/>
              <a:t>Iedere week presenteert een van jullie zijn bevindingen (we maken vandaag een planning)</a:t>
            </a:r>
          </a:p>
          <a:p>
            <a:r>
              <a:rPr lang="nl-NL" dirty="0"/>
              <a:t>Presentatie duurt minimaal 15 minuten en heeft én bevat </a:t>
            </a:r>
            <a:r>
              <a:rPr lang="nl-NL" u="sng" dirty="0"/>
              <a:t>daarnaast</a:t>
            </a:r>
            <a:r>
              <a:rPr lang="nl-NL" dirty="0"/>
              <a:t> een korte opdracht voor de groep(sleden)</a:t>
            </a:r>
          </a:p>
        </p:txBody>
      </p:sp>
      <p:sp>
        <p:nvSpPr>
          <p:cNvPr id="4" name="Tijdelijke aanduiding voor inhoud 2">
            <a:extLst>
              <a:ext uri="{FF2B5EF4-FFF2-40B4-BE49-F238E27FC236}">
                <a16:creationId xmlns:a16="http://schemas.microsoft.com/office/drawing/2014/main" id="{E8B01F7C-AADE-4AD8-9FD6-E3810035E4E7}"/>
              </a:ext>
            </a:extLst>
          </p:cNvPr>
          <p:cNvSpPr txBox="1">
            <a:spLocks/>
          </p:cNvSpPr>
          <p:nvPr/>
        </p:nvSpPr>
        <p:spPr>
          <a:xfrm>
            <a:off x="9703837" y="2226568"/>
            <a:ext cx="2071396" cy="2404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7-10: Gijs &amp; Gijs &amp; Charlotte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21-10: </a:t>
            </a:r>
            <a:r>
              <a:rPr kumimoji="0" lang="nl-NL"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Geerthe</a:t>
            </a: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&amp; </a:t>
            </a:r>
            <a:r>
              <a:rPr kumimoji="0" lang="nl-NL"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Yord</a:t>
            </a:r>
            <a:endPar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4-11: Levi &amp; Reinier</a:t>
            </a:r>
          </a:p>
        </p:txBody>
      </p:sp>
    </p:spTree>
    <p:extLst>
      <p:ext uri="{BB962C8B-B14F-4D97-AF65-F5344CB8AC3E}">
        <p14:creationId xmlns:p14="http://schemas.microsoft.com/office/powerpoint/2010/main" val="248781286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FF143-0ABB-4CFF-A5DD-2BA0E6EC906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3.xml><?xml version="1.0" encoding="utf-8"?>
<ds:datastoreItem xmlns:ds="http://schemas.openxmlformats.org/officeDocument/2006/customXml" ds:itemID="{AB1EDD9B-51D6-4A26-AE56-D23F58005C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615</TotalTime>
  <Words>712</Words>
  <Application>Microsoft Office PowerPoint</Application>
  <PresentationFormat>Breedbeeld</PresentationFormat>
  <Paragraphs>79</Paragraphs>
  <Slides>43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43</vt:i4>
      </vt:variant>
    </vt:vector>
  </HeadingPairs>
  <TitlesOfParts>
    <vt:vector size="47" baseType="lpstr">
      <vt:lpstr>Arial</vt:lpstr>
      <vt:lpstr>Calibri</vt:lpstr>
      <vt:lpstr>Calibri Light</vt:lpstr>
      <vt:lpstr>Kantoorthema</vt:lpstr>
      <vt:lpstr>PowerPoint-presentatie</vt:lpstr>
      <vt:lpstr>Periode-opdracht Gijs de kort</vt:lpstr>
      <vt:lpstr>Deltaplan Ruimtelijke Adaptatie</vt:lpstr>
      <vt:lpstr>PowerPoint-presentatie</vt:lpstr>
      <vt:lpstr>Mitigatie &amp; Adaptatie</vt:lpstr>
      <vt:lpstr>Klimaattrends en effecten op de sectoren</vt:lpstr>
      <vt:lpstr>PowerPoint-presentatie</vt:lpstr>
      <vt:lpstr>Opdracht voor deze week  </vt:lpstr>
      <vt:lpstr>Periode-opdracht Gijs Kroot</vt:lpstr>
      <vt:lpstr>PowerPoint-presentatie</vt:lpstr>
      <vt:lpstr>Periode-opdracht Charlotte</vt:lpstr>
      <vt:lpstr>De wens als vertrekpunt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Blue zone: Groenten eten, wandelen en tuinieren</vt:lpstr>
      <vt:lpstr>PowerPoint-presentatie</vt:lpstr>
      <vt:lpstr>PowerPoint-presentatie</vt:lpstr>
      <vt:lpstr>PowerPoint-presentatie</vt:lpstr>
      <vt:lpstr>PowerPoint-presentatie</vt:lpstr>
      <vt:lpstr>PowerPoint-presentatie</vt:lpstr>
      <vt:lpstr>PowerPoint-presentatie</vt:lpstr>
      <vt:lpstr>Woningbezetting</vt:lpstr>
      <vt:lpstr>PowerPoint-presentatie</vt:lpstr>
      <vt:lpstr>PowerPoint-presentatie</vt:lpstr>
      <vt:lpstr>PowerPoint-presentatie</vt:lpstr>
      <vt:lpstr>Opdracht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Stijn Weijermars</cp:lastModifiedBy>
  <cp:revision>13</cp:revision>
  <dcterms:created xsi:type="dcterms:W3CDTF">2021-07-07T07:37:45Z</dcterms:created>
  <dcterms:modified xsi:type="dcterms:W3CDTF">2021-10-07T08:28:55Z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